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Lst>
  <p:sldSz cy="5143500" cx="9144000"/>
  <p:notesSz cx="6858000" cy="9144000"/>
  <p:embeddedFontLst>
    <p:embeddedFont>
      <p:font typeface="Fira Code Medium"/>
      <p:regular r:id="rId42"/>
      <p:bold r:id="rId43"/>
    </p:embeddedFont>
    <p:embeddedFont>
      <p:font typeface="Fira Sans"/>
      <p:regular r:id="rId44"/>
      <p:bold r:id="rId45"/>
      <p:italic r:id="rId46"/>
      <p:boldItalic r:id="rId47"/>
    </p:embeddedFont>
    <p:embeddedFont>
      <p:font typeface="Fira Code"/>
      <p:regular r:id="rId48"/>
      <p:bold r:id="rId4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font" Target="fonts/FiraCodeMedium-regular.fntdata"/><Relationship Id="rId41" Type="http://schemas.openxmlformats.org/officeDocument/2006/relationships/slide" Target="slides/slide36.xml"/><Relationship Id="rId44" Type="http://schemas.openxmlformats.org/officeDocument/2006/relationships/font" Target="fonts/FiraSans-regular.fntdata"/><Relationship Id="rId43" Type="http://schemas.openxmlformats.org/officeDocument/2006/relationships/font" Target="fonts/FiraCodeMedium-bold.fntdata"/><Relationship Id="rId46" Type="http://schemas.openxmlformats.org/officeDocument/2006/relationships/font" Target="fonts/FiraSans-italic.fntdata"/><Relationship Id="rId45" Type="http://schemas.openxmlformats.org/officeDocument/2006/relationships/font" Target="fonts/FiraSans-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FiraCode-regular.fntdata"/><Relationship Id="rId47" Type="http://schemas.openxmlformats.org/officeDocument/2006/relationships/font" Target="fonts/FiraSans-boldItalic.fntdata"/><Relationship Id="rId49" Type="http://schemas.openxmlformats.org/officeDocument/2006/relationships/font" Target="fonts/FiraCode-bold.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0" Type="http://schemas.openxmlformats.org/officeDocument/2006/relationships/hyperlink" Target="https://en.wikipedia.org/wiki/Unit_testing" TargetMode="External"/><Relationship Id="rId22" Type="http://schemas.openxmlformats.org/officeDocument/2006/relationships/hyperlink" Target="https://en.wikipedia.org/wiki/System_integration" TargetMode="External"/><Relationship Id="rId21" Type="http://schemas.openxmlformats.org/officeDocument/2006/relationships/hyperlink" Target="https://en.wikipedia.org/wiki/Unit_testing" TargetMode="External"/><Relationship Id="rId24" Type="http://schemas.openxmlformats.org/officeDocument/2006/relationships/hyperlink" Target="https://en.wikipedia.org/wiki/Software_testing" TargetMode="External"/><Relationship Id="rId23" Type="http://schemas.openxmlformats.org/officeDocument/2006/relationships/hyperlink" Target="https://en.wikipedia.org/wiki/System_integration" TargetMode="External"/><Relationship Id="rId1" Type="http://schemas.openxmlformats.org/officeDocument/2006/relationships/notesMaster" Target="../notesMasters/notesMaster1.xml"/><Relationship Id="rId2" Type="http://schemas.openxmlformats.org/officeDocument/2006/relationships/hyperlink" Target="https://en.wikipedia.org/wiki/System_requirements" TargetMode="External"/><Relationship Id="rId3" Type="http://schemas.openxmlformats.org/officeDocument/2006/relationships/hyperlink" Target="https://en.wikipedia.org/wiki/Software_requirements" TargetMode="External"/><Relationship Id="rId4" Type="http://schemas.openxmlformats.org/officeDocument/2006/relationships/hyperlink" Target="https://en.wikipedia.org/wiki/Software_requirements" TargetMode="External"/><Relationship Id="rId9" Type="http://schemas.openxmlformats.org/officeDocument/2006/relationships/hyperlink" Target="https://en.wikipedia.org/wiki/Model-driven_software_development" TargetMode="External"/><Relationship Id="rId26" Type="http://schemas.openxmlformats.org/officeDocument/2006/relationships/hyperlink" Target="https://en.wikipedia.org/wiki/Debugging" TargetMode="External"/><Relationship Id="rId25" Type="http://schemas.openxmlformats.org/officeDocument/2006/relationships/hyperlink" Target="https://en.wikipedia.org/wiki/Debugging" TargetMode="External"/><Relationship Id="rId28" Type="http://schemas.openxmlformats.org/officeDocument/2006/relationships/hyperlink" Target="https://en.wikipedia.org/wiki/Software_bug" TargetMode="External"/><Relationship Id="rId27" Type="http://schemas.openxmlformats.org/officeDocument/2006/relationships/hyperlink" Target="https://en.wikipedia.org/wiki/Software_bug" TargetMode="External"/><Relationship Id="rId5" Type="http://schemas.openxmlformats.org/officeDocument/2006/relationships/hyperlink" Target="https://en.wikipedia.org/wiki/Product_requirements_document" TargetMode="External"/><Relationship Id="rId6" Type="http://schemas.openxmlformats.org/officeDocument/2006/relationships/hyperlink" Target="https://en.wikipedia.org/wiki/Product_requirements_document" TargetMode="External"/><Relationship Id="rId29" Type="http://schemas.openxmlformats.org/officeDocument/2006/relationships/hyperlink" Target="https://en.wikipedia.org/wiki/Computer_operator" TargetMode="External"/><Relationship Id="rId7" Type="http://schemas.openxmlformats.org/officeDocument/2006/relationships/hyperlink" Target="https://en.wikipedia.org/wiki/Requirements_analysis" TargetMode="External"/><Relationship Id="rId8" Type="http://schemas.openxmlformats.org/officeDocument/2006/relationships/hyperlink" Target="https://en.wikipedia.org/wiki/Model-driven_software_development" TargetMode="External"/><Relationship Id="rId31" Type="http://schemas.openxmlformats.org/officeDocument/2006/relationships/hyperlink" Target="https://en.wikipedia.org/wiki/Installation_(computer_programs)" TargetMode="External"/><Relationship Id="rId30" Type="http://schemas.openxmlformats.org/officeDocument/2006/relationships/hyperlink" Target="https://en.wikipedia.org/wiki/Installation_(computer_programs)" TargetMode="External"/><Relationship Id="rId11" Type="http://schemas.openxmlformats.org/officeDocument/2006/relationships/hyperlink" Target="https://en.wikipedia.org/wiki/Database_schema" TargetMode="External"/><Relationship Id="rId33" Type="http://schemas.openxmlformats.org/officeDocument/2006/relationships/hyperlink" Target="https://en.wikipedia.org/wiki/Data_migration" TargetMode="External"/><Relationship Id="rId10" Type="http://schemas.openxmlformats.org/officeDocument/2006/relationships/hyperlink" Target="https://en.wikipedia.org/wiki/Database_schema" TargetMode="External"/><Relationship Id="rId32" Type="http://schemas.openxmlformats.org/officeDocument/2006/relationships/hyperlink" Target="https://en.wikipedia.org/wiki/Data_migration" TargetMode="External"/><Relationship Id="rId13" Type="http://schemas.openxmlformats.org/officeDocument/2006/relationships/hyperlink" Target="https://en.wikipedia.org/wiki/Business_rule" TargetMode="External"/><Relationship Id="rId35" Type="http://schemas.openxmlformats.org/officeDocument/2006/relationships/hyperlink" Target="https://en.wikipedia.org/wiki/Technical_support" TargetMode="External"/><Relationship Id="rId12" Type="http://schemas.openxmlformats.org/officeDocument/2006/relationships/hyperlink" Target="https://en.wikipedia.org/wiki/Business_rule" TargetMode="External"/><Relationship Id="rId34" Type="http://schemas.openxmlformats.org/officeDocument/2006/relationships/hyperlink" Target="https://en.wikipedia.org/wiki/Technical_support" TargetMode="External"/><Relationship Id="rId15" Type="http://schemas.openxmlformats.org/officeDocument/2006/relationships/hyperlink" Target="https://en.wikipedia.org/wiki/Software_architecture" TargetMode="External"/><Relationship Id="rId37" Type="http://schemas.openxmlformats.org/officeDocument/2006/relationships/hyperlink" Target="https://en.wikipedia.org/wiki/Software_maintenance" TargetMode="External"/><Relationship Id="rId14" Type="http://schemas.openxmlformats.org/officeDocument/2006/relationships/hyperlink" Target="https://en.wikipedia.org/wiki/Software_design" TargetMode="External"/><Relationship Id="rId36" Type="http://schemas.openxmlformats.org/officeDocument/2006/relationships/hyperlink" Target="https://en.wikipedia.org/wiki/Software_maintenance" TargetMode="External"/><Relationship Id="rId17" Type="http://schemas.openxmlformats.org/officeDocument/2006/relationships/hyperlink" Target="https://en.wikipedia.org/wiki/Computer_programming" TargetMode="External"/><Relationship Id="rId16" Type="http://schemas.openxmlformats.org/officeDocument/2006/relationships/hyperlink" Target="https://en.wikipedia.org/wiki/Software_architecture" TargetMode="External"/><Relationship Id="rId19" Type="http://schemas.openxmlformats.org/officeDocument/2006/relationships/hyperlink" Target="https://en.wikipedia.org/wiki/Software_development" TargetMode="External"/><Relationship Id="rId18" Type="http://schemas.openxmlformats.org/officeDocument/2006/relationships/hyperlink" Target="https://en.wikipedia.org/wiki/Software_development" TargetMode="Externa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atlassian.com/devops/what-is-devops/devops-best-practices" TargetMode="External"/><Relationship Id="rId3" Type="http://schemas.openxmlformats.org/officeDocument/2006/relationships/hyperlink" Target="https://www.atlassian.com/devops/devops-tools/choose-devops-tools" TargetMode="External"/><Relationship Id="rId4" Type="http://schemas.openxmlformats.org/officeDocument/2006/relationships/hyperlink" Target="https://www.atlassian.com/devops/what-is-devops/devops-culture" TargetMode="Externa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atlassian.com/devops/what-is-devops/devops-best-practices" TargetMode="External"/><Relationship Id="rId3" Type="http://schemas.openxmlformats.org/officeDocument/2006/relationships/hyperlink" Target="https://www.atlassian.com/devops/devops-tools/choose-devops-tools" TargetMode="External"/><Relationship Id="rId4" Type="http://schemas.openxmlformats.org/officeDocument/2006/relationships/hyperlink" Target="https://www.atlassian.com/devops/what-is-devops/devops-culture" TargetMode="Externa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Good evening everyone, Today’s talk will be about Role of Devops in Software Development Lifecycle.</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31094b4590e_0_2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31094b4590e_0_2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a set of practices intended to reduce the time between committing a change to a system and the change being placed into normal production,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Onprem .. explain where</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310d4b81e82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310d4b81e82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What is Onprem and what are clouds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Onprem ; managing your own infra, os, base hardware provisioning</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Cloud ; Cloud does the managing for os </a:t>
            </a:r>
            <a:endParaRPr>
              <a:solidFill>
                <a:schemeClr val="dk1"/>
              </a:solidFill>
            </a:endParaRPr>
          </a:p>
          <a:p>
            <a:pPr indent="0" lvl="0" marL="0" rtl="0" algn="l">
              <a:spcBef>
                <a:spcPts val="0"/>
              </a:spcBef>
              <a:spcAft>
                <a:spcPts val="0"/>
              </a:spcAft>
              <a:buNone/>
            </a:pPr>
            <a:r>
              <a:rPr lang="en">
                <a:solidFill>
                  <a:schemeClr val="dk1"/>
                </a:solidFill>
              </a:rPr>
              <a:t>Only have to manage the things from os and above</a:t>
            </a:r>
            <a:endParaRPr>
              <a:solidFill>
                <a:schemeClr val="dk1"/>
              </a:solidFill>
            </a:endParaRPr>
          </a:p>
          <a:p>
            <a:pPr indent="0" lvl="0" marL="0" rtl="0" algn="l">
              <a:spcBef>
                <a:spcPts val="0"/>
              </a:spcBef>
              <a:spcAft>
                <a:spcPts val="0"/>
              </a:spcAft>
              <a:buNone/>
            </a:pPr>
            <a:r>
              <a:rPr lang="en">
                <a:solidFill>
                  <a:schemeClr val="dk1"/>
                </a:solidFill>
              </a:rPr>
              <a:t>Managed services</a:t>
            </a:r>
            <a:endParaRPr>
              <a:solidFill>
                <a:schemeClr val="dk1"/>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310d4b81e82_108_5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310d4b81e82_108_5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a set of practices intended to reduce the time between committing a change to a system and the change being placed into normal production,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Onprem .. explain where</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31094b4590e_0_3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31094b4590e_0_3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31094b4590e_0_3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31094b4590e_0_3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310d4b81e82_108_3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310d4b81e82_108_3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31094b4590e_0_3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31094b4590e_0_3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31094b4590e_0_3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31094b4590e_0_3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310d4b81e82_108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310d4b81e82_108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310d4b81e82_108_5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310d4b81e82_108_5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g31094b4590e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31094b4590e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Before that some </a:t>
            </a:r>
            <a:r>
              <a:rPr lang="en"/>
              <a:t>information</a:t>
            </a:r>
            <a:r>
              <a:rPr lang="en"/>
              <a:t> about me, I am Prashant, I am a Certified Kubernetes Administrator working at Zigram as a Junior Devops Engineer. </a:t>
            </a:r>
            <a:br>
              <a:rPr lang="en"/>
            </a:br>
            <a:br>
              <a:rPr lang="en"/>
            </a:br>
            <a:r>
              <a:rPr lang="en"/>
              <a:t>(maybe say this)</a:t>
            </a:r>
            <a:br>
              <a:rPr lang="en"/>
            </a:br>
            <a:r>
              <a:rPr lang="en"/>
              <a:t>As matter of fact this is the first time I am presenting a topic infront of audience so I am extremely grateful for the organisers for giving me a chance.</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310d4b81e82_108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310d4b81e82_108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310d4b81e82_108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310d4b81e82_108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310d4b81e82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4" name="Google Shape;394;g310d4b81e82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g310d4b81e82_108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6" name="Google Shape;416;g310d4b81e82_108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g310d4b81e82_108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0" name="Google Shape;440;g310d4b81e82_108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g310d4b81e82_108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2" name="Google Shape;462;g310d4b81e82_108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g310d4b81e82_108_2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4" name="Google Shape;484;g310d4b81e82_108_2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Curious Test out my blog locally on your machine</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 name="Shape 510"/>
        <p:cNvGrpSpPr/>
        <p:nvPr/>
      </p:nvGrpSpPr>
      <p:grpSpPr>
        <a:xfrm>
          <a:off x="0" y="0"/>
          <a:ext cx="0" cy="0"/>
          <a:chOff x="0" y="0"/>
          <a:chExt cx="0" cy="0"/>
        </a:xfrm>
      </p:grpSpPr>
      <p:sp>
        <p:nvSpPr>
          <p:cNvPr id="511" name="Google Shape;511;g310d4b81e82_108_2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2" name="Google Shape;512;g310d4b81e82_108_2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Curious Test out my blog locally on your machine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Show QR for website to talk about replication 200 people hitting website</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 name="Shape 529"/>
        <p:cNvGrpSpPr/>
        <p:nvPr/>
      </p:nvGrpSpPr>
      <p:grpSpPr>
        <a:xfrm>
          <a:off x="0" y="0"/>
          <a:ext cx="0" cy="0"/>
          <a:chOff x="0" y="0"/>
          <a:chExt cx="0" cy="0"/>
        </a:xfrm>
      </p:grpSpPr>
      <p:sp>
        <p:nvSpPr>
          <p:cNvPr id="530" name="Google Shape;530;g310d4b81e82_108_2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1" name="Google Shape;531;g310d4b81e82_108_2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Curious Test out my blog locally on your machine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Show QR for website to talk about replication 200 people hitting website</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 name="Shape 548"/>
        <p:cNvGrpSpPr/>
        <p:nvPr/>
      </p:nvGrpSpPr>
      <p:grpSpPr>
        <a:xfrm>
          <a:off x="0" y="0"/>
          <a:ext cx="0" cy="0"/>
          <a:chOff x="0" y="0"/>
          <a:chExt cx="0" cy="0"/>
        </a:xfrm>
      </p:grpSpPr>
      <p:sp>
        <p:nvSpPr>
          <p:cNvPr id="549" name="Google Shape;549;g31094b4590e_0_4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0" name="Google Shape;550;g31094b4590e_0_4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31094b4590e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31094b4590e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a:t>
            </a:r>
            <a:r>
              <a:rPr lang="en"/>
              <a:t>coming</a:t>
            </a:r>
            <a:r>
              <a:rPr lang="en"/>
              <a:t> to the talk, What is Software Development Lifecycle, If we do a quick Search on Wikipedia this is what we will be getting. </a:t>
            </a:r>
            <a:endParaRPr/>
          </a:p>
          <a:p>
            <a:pPr indent="0" lvl="0" marL="0" rtl="0" algn="l">
              <a:spcBef>
                <a:spcPts val="0"/>
              </a:spcBef>
              <a:spcAft>
                <a:spcPts val="0"/>
              </a:spcAft>
              <a:buNone/>
            </a:pPr>
            <a:r>
              <a:rPr lang="en"/>
              <a:t>Basically what we </a:t>
            </a:r>
            <a:r>
              <a:rPr lang="en"/>
              <a:t>understand is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software development </a:t>
            </a:r>
            <a:r>
              <a:rPr lang="en"/>
              <a:t>life cycle</a:t>
            </a:r>
            <a:r>
              <a:rPr lang="en"/>
              <a:t> - cost-effective and time-efficient - development teams - design and build software by splitting them into smaller steps - one after the other - parallely.</a:t>
            </a:r>
            <a:br>
              <a:rPr lang="en"/>
            </a:br>
            <a:br>
              <a:rPr lang="en"/>
            </a:br>
            <a:r>
              <a:rPr lang="en"/>
              <a:t>This methodology -  series of steps - divide the software development process - </a:t>
            </a:r>
            <a:r>
              <a:rPr lang="en"/>
              <a:t>smaller</a:t>
            </a:r>
            <a:r>
              <a:rPr lang="en"/>
              <a:t> tasks - assign, complete, and measure.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 far this makes pretty good sense but why is it important, Why can’t I just develop and deploy as is just as how I do for testing.</a:t>
            </a:r>
            <a:br>
              <a:rPr lang="en"/>
            </a:br>
            <a:br>
              <a:rPr lang="en"/>
            </a:br>
            <a:r>
              <a:rPr lang="en"/>
              <a:t>It is how it is done before pre-internet. I am not that old. I know thats how it was done.</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0" name="Shape 570"/>
        <p:cNvGrpSpPr/>
        <p:nvPr/>
      </p:nvGrpSpPr>
      <p:grpSpPr>
        <a:xfrm>
          <a:off x="0" y="0"/>
          <a:ext cx="0" cy="0"/>
          <a:chOff x="0" y="0"/>
          <a:chExt cx="0" cy="0"/>
        </a:xfrm>
      </p:grpSpPr>
      <p:sp>
        <p:nvSpPr>
          <p:cNvPr id="571" name="Google Shape;571;g310d4b81e82_108_3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2" name="Google Shape;572;g310d4b81e82_108_3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9" name="Shape 589"/>
        <p:cNvGrpSpPr/>
        <p:nvPr/>
      </p:nvGrpSpPr>
      <p:grpSpPr>
        <a:xfrm>
          <a:off x="0" y="0"/>
          <a:ext cx="0" cy="0"/>
          <a:chOff x="0" y="0"/>
          <a:chExt cx="0" cy="0"/>
        </a:xfrm>
      </p:grpSpPr>
      <p:sp>
        <p:nvSpPr>
          <p:cNvPr id="590" name="Google Shape;590;g310d4b81e82_108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1" name="Google Shape;591;g310d4b81e82_108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7" name="Shape 627"/>
        <p:cNvGrpSpPr/>
        <p:nvPr/>
      </p:nvGrpSpPr>
      <p:grpSpPr>
        <a:xfrm>
          <a:off x="0" y="0"/>
          <a:ext cx="0" cy="0"/>
          <a:chOff x="0" y="0"/>
          <a:chExt cx="0" cy="0"/>
        </a:xfrm>
      </p:grpSpPr>
      <p:sp>
        <p:nvSpPr>
          <p:cNvPr id="628" name="Google Shape;628;g31094b4590e_0_4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9" name="Google Shape;629;g31094b4590e_0_4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4" name="Shape 654"/>
        <p:cNvGrpSpPr/>
        <p:nvPr/>
      </p:nvGrpSpPr>
      <p:grpSpPr>
        <a:xfrm>
          <a:off x="0" y="0"/>
          <a:ext cx="0" cy="0"/>
          <a:chOff x="0" y="0"/>
          <a:chExt cx="0" cy="0"/>
        </a:xfrm>
      </p:grpSpPr>
      <p:sp>
        <p:nvSpPr>
          <p:cNvPr id="655" name="Google Shape;655;g310d4b81e82_108_4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6" name="Google Shape;656;g310d4b81e82_108_4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5" name="Shape 685"/>
        <p:cNvGrpSpPr/>
        <p:nvPr/>
      </p:nvGrpSpPr>
      <p:grpSpPr>
        <a:xfrm>
          <a:off x="0" y="0"/>
          <a:ext cx="0" cy="0"/>
          <a:chOff x="0" y="0"/>
          <a:chExt cx="0" cy="0"/>
        </a:xfrm>
      </p:grpSpPr>
      <p:sp>
        <p:nvSpPr>
          <p:cNvPr id="686" name="Google Shape;686;g310d4b81e82_108_4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7" name="Google Shape;687;g310d4b81e82_108_4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3" name="Shape 693"/>
        <p:cNvGrpSpPr/>
        <p:nvPr/>
      </p:nvGrpSpPr>
      <p:grpSpPr>
        <a:xfrm>
          <a:off x="0" y="0"/>
          <a:ext cx="0" cy="0"/>
          <a:chOff x="0" y="0"/>
          <a:chExt cx="0" cy="0"/>
        </a:xfrm>
      </p:grpSpPr>
      <p:sp>
        <p:nvSpPr>
          <p:cNvPr id="694" name="Google Shape;694;g310d4b81e82_108_5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5" name="Google Shape;695;g310d4b81e82_108_5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3" name="Shape 703"/>
        <p:cNvGrpSpPr/>
        <p:nvPr/>
      </p:nvGrpSpPr>
      <p:grpSpPr>
        <a:xfrm>
          <a:off x="0" y="0"/>
          <a:ext cx="0" cy="0"/>
          <a:chOff x="0" y="0"/>
          <a:chExt cx="0" cy="0"/>
        </a:xfrm>
      </p:grpSpPr>
      <p:sp>
        <p:nvSpPr>
          <p:cNvPr id="704" name="Google Shape;704;g310d4b81e82_108_5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5" name="Google Shape;705;g310d4b81e82_108_5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31094b4590e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31094b4590e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Various </a:t>
            </a:r>
            <a:r>
              <a:rPr lang="en"/>
              <a:t>methodologies that we follow</a:t>
            </a:r>
            <a:endParaRPr/>
          </a:p>
          <a:p>
            <a:pPr indent="-298450" lvl="0" marL="457200" rtl="0" algn="l">
              <a:spcBef>
                <a:spcPts val="0"/>
              </a:spcBef>
              <a:spcAft>
                <a:spcPts val="0"/>
              </a:spcAft>
              <a:buSzPts val="1100"/>
              <a:buChar char="-"/>
            </a:pPr>
            <a:r>
              <a:rPr lang="en"/>
              <a:t>Agile</a:t>
            </a:r>
            <a:endParaRPr/>
          </a:p>
          <a:p>
            <a:pPr indent="-298450" lvl="0" marL="457200" rtl="0" algn="l">
              <a:spcBef>
                <a:spcPts val="0"/>
              </a:spcBef>
              <a:spcAft>
                <a:spcPts val="0"/>
              </a:spcAft>
              <a:buSzPts val="1100"/>
              <a:buChar char="-"/>
            </a:pPr>
            <a:r>
              <a:rPr lang="en"/>
              <a:t>Waterfall</a:t>
            </a:r>
            <a:endParaRPr/>
          </a:p>
          <a:p>
            <a:pPr indent="-298450" lvl="0" marL="457200" rtl="0" algn="l">
              <a:spcBef>
                <a:spcPts val="0"/>
              </a:spcBef>
              <a:spcAft>
                <a:spcPts val="0"/>
              </a:spcAft>
              <a:buSzPts val="1100"/>
              <a:buChar char="-"/>
            </a:pPr>
            <a:r>
              <a:rPr lang="en"/>
              <a:t>Iterative</a:t>
            </a:r>
            <a:endParaRPr/>
          </a:p>
          <a:p>
            <a:pPr indent="-298450" lvl="0" marL="457200" rtl="0" algn="l">
              <a:spcBef>
                <a:spcPts val="0"/>
              </a:spcBef>
              <a:spcAft>
                <a:spcPts val="0"/>
              </a:spcAft>
              <a:buSzPts val="1100"/>
              <a:buChar char="-"/>
            </a:pPr>
            <a:r>
              <a:rPr lang="en"/>
              <a:t>Spiral</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Waterfall:</a:t>
            </a:r>
            <a:endParaRPr b="1" sz="13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The waterfall model arranges all the phases sequentially so that each new phase depends on the outcome of the previous phase. Conceptually, the design flows from one phase down to the next, like that of a waterfall.</a:t>
            </a:r>
            <a:endParaRPr>
              <a:solidFill>
                <a:schemeClr val="dk1"/>
              </a:solidFill>
            </a:endParaRPr>
          </a:p>
          <a:p>
            <a:pPr indent="0" lvl="0" marL="0" rtl="0" algn="l">
              <a:spcBef>
                <a:spcPts val="120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Agile:</a:t>
            </a:r>
            <a:endParaRPr/>
          </a:p>
          <a:p>
            <a:pPr indent="-298450" lvl="0" marL="457200" rtl="0" algn="l">
              <a:spcBef>
                <a:spcPts val="0"/>
              </a:spcBef>
              <a:spcAft>
                <a:spcPts val="0"/>
              </a:spcAft>
              <a:buSzPts val="1100"/>
              <a:buChar char="-"/>
            </a:pPr>
            <a:r>
              <a:rPr lang="en"/>
              <a:t>Several Development Cycles.</a:t>
            </a:r>
            <a:endParaRPr/>
          </a:p>
          <a:p>
            <a:pPr indent="-298450" lvl="0" marL="457200" rtl="0" algn="l">
              <a:spcBef>
                <a:spcPts val="0"/>
              </a:spcBef>
              <a:spcAft>
                <a:spcPts val="0"/>
              </a:spcAft>
              <a:buSzPts val="1100"/>
              <a:buChar char="-"/>
            </a:pPr>
            <a:r>
              <a:rPr lang="en"/>
              <a:t>Iterates Rapidly - delivering small increment changes</a:t>
            </a:r>
            <a:endParaRPr/>
          </a:p>
          <a:p>
            <a:pPr indent="-298450" lvl="0" marL="457200" rtl="0" algn="l">
              <a:spcBef>
                <a:spcPts val="0"/>
              </a:spcBef>
              <a:spcAft>
                <a:spcPts val="0"/>
              </a:spcAft>
              <a:buSzPts val="1100"/>
              <a:buChar char="-"/>
            </a:pPr>
            <a:r>
              <a:rPr lang="en"/>
              <a:t>Continuously change requirement plans based on results</a:t>
            </a:r>
            <a:endParaRPr/>
          </a:p>
          <a:p>
            <a:pPr indent="0" lvl="0" marL="0" rtl="0" algn="l">
              <a:spcBef>
                <a:spcPts val="0"/>
              </a:spcBef>
              <a:spcAft>
                <a:spcPts val="0"/>
              </a:spcAft>
              <a:buNone/>
            </a:pPr>
            <a:r>
              <a:t/>
            </a:r>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The agile model arranges the SDLC phases into several development cycles. The team iterates through the phases rapidly, delivering only small, incremental software changes in each cycle. They continuously evaluate requirements, plans, and results so that they can respond quickly to change. The agile model is both iterative and incremental, making it more efficient than other process models.</a:t>
            </a:r>
            <a:endParaRPr>
              <a:solidFill>
                <a:schemeClr val="dk1"/>
              </a:solidFill>
            </a:endParaRPr>
          </a:p>
          <a:p>
            <a:pPr indent="0" lvl="0" marL="0" rtl="0" algn="l">
              <a:lnSpc>
                <a:spcPct val="115000"/>
              </a:lnSpc>
              <a:spcBef>
                <a:spcPts val="1200"/>
              </a:spcBef>
              <a:spcAft>
                <a:spcPts val="0"/>
              </a:spcAft>
              <a:buNone/>
            </a:pPr>
            <a:r>
              <a:t/>
            </a:r>
            <a:endParaRPr>
              <a:solidFill>
                <a:schemeClr val="dk1"/>
              </a:solidFill>
            </a:endParaRPr>
          </a:p>
          <a:p>
            <a:pPr indent="0" lvl="0" marL="0" rtl="0" algn="l">
              <a:lnSpc>
                <a:spcPct val="115000"/>
              </a:lnSpc>
              <a:spcBef>
                <a:spcPts val="1200"/>
              </a:spcBef>
              <a:spcAft>
                <a:spcPts val="0"/>
              </a:spcAft>
              <a:buNone/>
            </a:pPr>
            <a:r>
              <a:t/>
            </a:r>
            <a:endParaRPr>
              <a:solidFill>
                <a:schemeClr val="dk1"/>
              </a:solidFill>
            </a:endParaRPr>
          </a:p>
          <a:p>
            <a:pPr indent="0" lvl="0" marL="0" rtl="0" algn="l">
              <a:lnSpc>
                <a:spcPct val="115000"/>
              </a:lnSpc>
              <a:spcBef>
                <a:spcPts val="1200"/>
              </a:spcBef>
              <a:spcAft>
                <a:spcPts val="0"/>
              </a:spcAft>
              <a:buNone/>
            </a:pPr>
            <a:r>
              <a:t/>
            </a:r>
            <a:endParaRPr>
              <a:solidFill>
                <a:schemeClr val="dk1"/>
              </a:solidFill>
            </a:endParaRPr>
          </a:p>
          <a:p>
            <a:pPr indent="-298450" lvl="0" marL="457200" rtl="0" algn="l">
              <a:lnSpc>
                <a:spcPct val="115000"/>
              </a:lnSpc>
              <a:spcBef>
                <a:spcPts val="1200"/>
              </a:spcBef>
              <a:spcAft>
                <a:spcPts val="0"/>
              </a:spcAft>
              <a:buClr>
                <a:schemeClr val="dk1"/>
              </a:buClr>
              <a:buSzPts val="1100"/>
              <a:buAutoNum type="arabicPeriod"/>
            </a:pPr>
            <a:r>
              <a:rPr lang="en" u="sng">
                <a:solidFill>
                  <a:schemeClr val="hlink"/>
                </a:solidFill>
                <a:hlinkClick r:id="rId2"/>
              </a:rPr>
              <a:t>System</a:t>
            </a:r>
            <a:r>
              <a:rPr lang="en">
                <a:solidFill>
                  <a:schemeClr val="dk1"/>
                </a:solidFill>
              </a:rPr>
              <a:t> and</a:t>
            </a:r>
            <a:r>
              <a:rPr lang="en">
                <a:solidFill>
                  <a:schemeClr val="dk1"/>
                </a:solidFill>
                <a:uFill>
                  <a:noFill/>
                </a:uFill>
                <a:hlinkClick r:id="rId3">
                  <a:extLst>
                    <a:ext uri="{A12FA001-AC4F-418D-AE19-62706E023703}">
                      <ahyp:hlinkClr val="tx"/>
                    </a:ext>
                  </a:extLst>
                </a:hlinkClick>
              </a:rPr>
              <a:t> </a:t>
            </a:r>
            <a:r>
              <a:rPr lang="en" u="sng">
                <a:solidFill>
                  <a:schemeClr val="hlink"/>
                </a:solidFill>
                <a:hlinkClick r:id="rId4"/>
              </a:rPr>
              <a:t>software requirements</a:t>
            </a:r>
            <a:r>
              <a:rPr lang="en">
                <a:solidFill>
                  <a:schemeClr val="dk1"/>
                </a:solidFill>
              </a:rPr>
              <a:t>: captured in a</a:t>
            </a:r>
            <a:r>
              <a:rPr lang="en">
                <a:solidFill>
                  <a:schemeClr val="dk1"/>
                </a:solidFill>
                <a:uFill>
                  <a:noFill/>
                </a:uFill>
                <a:hlinkClick r:id="rId5">
                  <a:extLst>
                    <a:ext uri="{A12FA001-AC4F-418D-AE19-62706E023703}">
                      <ahyp:hlinkClr val="tx"/>
                    </a:ext>
                  </a:extLst>
                </a:hlinkClick>
              </a:rPr>
              <a:t> </a:t>
            </a:r>
            <a:r>
              <a:rPr lang="en" u="sng">
                <a:solidFill>
                  <a:schemeClr val="hlink"/>
                </a:solidFill>
                <a:hlinkClick r:id="rId6"/>
              </a:rPr>
              <a:t>product requirements document</a:t>
            </a:r>
            <a:endParaRPr u="sng">
              <a:solidFill>
                <a:schemeClr val="hlink"/>
              </a:solidFill>
            </a:endParaRPr>
          </a:p>
          <a:p>
            <a:pPr indent="-298450" lvl="0" marL="457200" rtl="0" algn="l">
              <a:lnSpc>
                <a:spcPct val="115000"/>
              </a:lnSpc>
              <a:spcBef>
                <a:spcPts val="0"/>
              </a:spcBef>
              <a:spcAft>
                <a:spcPts val="0"/>
              </a:spcAft>
              <a:buClr>
                <a:schemeClr val="dk1"/>
              </a:buClr>
              <a:buSzPts val="1100"/>
              <a:buAutoNum type="arabicPeriod"/>
            </a:pPr>
            <a:r>
              <a:rPr lang="en" u="sng">
                <a:solidFill>
                  <a:schemeClr val="hlink"/>
                </a:solidFill>
                <a:hlinkClick r:id="rId7"/>
              </a:rPr>
              <a:t>Analysis</a:t>
            </a:r>
            <a:r>
              <a:rPr lang="en">
                <a:solidFill>
                  <a:schemeClr val="dk1"/>
                </a:solidFill>
              </a:rPr>
              <a:t>: resulting in</a:t>
            </a:r>
            <a:r>
              <a:rPr lang="en">
                <a:solidFill>
                  <a:schemeClr val="dk1"/>
                </a:solidFill>
                <a:uFill>
                  <a:noFill/>
                </a:uFill>
                <a:hlinkClick r:id="rId8">
                  <a:extLst>
                    <a:ext uri="{A12FA001-AC4F-418D-AE19-62706E023703}">
                      <ahyp:hlinkClr val="tx"/>
                    </a:ext>
                  </a:extLst>
                </a:hlinkClick>
              </a:rPr>
              <a:t> </a:t>
            </a:r>
            <a:r>
              <a:rPr lang="en" u="sng">
                <a:solidFill>
                  <a:schemeClr val="hlink"/>
                </a:solidFill>
                <a:hlinkClick r:id="rId9"/>
              </a:rPr>
              <a:t>models</a:t>
            </a:r>
            <a:r>
              <a:rPr lang="en">
                <a:solidFill>
                  <a:schemeClr val="dk1"/>
                </a:solidFill>
              </a:rPr>
              <a:t>,</a:t>
            </a:r>
            <a:r>
              <a:rPr lang="en">
                <a:solidFill>
                  <a:schemeClr val="dk1"/>
                </a:solidFill>
                <a:uFill>
                  <a:noFill/>
                </a:uFill>
                <a:hlinkClick r:id="rId10">
                  <a:extLst>
                    <a:ext uri="{A12FA001-AC4F-418D-AE19-62706E023703}">
                      <ahyp:hlinkClr val="tx"/>
                    </a:ext>
                  </a:extLst>
                </a:hlinkClick>
              </a:rPr>
              <a:t> </a:t>
            </a:r>
            <a:r>
              <a:rPr lang="en" u="sng">
                <a:solidFill>
                  <a:schemeClr val="hlink"/>
                </a:solidFill>
                <a:hlinkClick r:id="rId11"/>
              </a:rPr>
              <a:t>schema</a:t>
            </a:r>
            <a:r>
              <a:rPr lang="en">
                <a:solidFill>
                  <a:schemeClr val="dk1"/>
                </a:solidFill>
              </a:rPr>
              <a:t>, and</a:t>
            </a:r>
            <a:r>
              <a:rPr lang="en">
                <a:solidFill>
                  <a:schemeClr val="dk1"/>
                </a:solidFill>
                <a:uFill>
                  <a:noFill/>
                </a:uFill>
                <a:hlinkClick r:id="rId12">
                  <a:extLst>
                    <a:ext uri="{A12FA001-AC4F-418D-AE19-62706E023703}">
                      <ahyp:hlinkClr val="tx"/>
                    </a:ext>
                  </a:extLst>
                </a:hlinkClick>
              </a:rPr>
              <a:t> </a:t>
            </a:r>
            <a:r>
              <a:rPr lang="en" u="sng">
                <a:solidFill>
                  <a:schemeClr val="hlink"/>
                </a:solidFill>
                <a:hlinkClick r:id="rId13"/>
              </a:rPr>
              <a:t>business rules</a:t>
            </a:r>
            <a:endParaRPr u="sng">
              <a:solidFill>
                <a:schemeClr val="hlink"/>
              </a:solidFill>
            </a:endParaRPr>
          </a:p>
          <a:p>
            <a:pPr indent="-298450" lvl="0" marL="457200" rtl="0" algn="l">
              <a:lnSpc>
                <a:spcPct val="115000"/>
              </a:lnSpc>
              <a:spcBef>
                <a:spcPts val="0"/>
              </a:spcBef>
              <a:spcAft>
                <a:spcPts val="0"/>
              </a:spcAft>
              <a:buClr>
                <a:schemeClr val="dk1"/>
              </a:buClr>
              <a:buSzPts val="1100"/>
              <a:buAutoNum type="arabicPeriod"/>
            </a:pPr>
            <a:r>
              <a:rPr lang="en" u="sng">
                <a:solidFill>
                  <a:schemeClr val="hlink"/>
                </a:solidFill>
                <a:hlinkClick r:id="rId14"/>
              </a:rPr>
              <a:t>Design</a:t>
            </a:r>
            <a:r>
              <a:rPr lang="en">
                <a:solidFill>
                  <a:schemeClr val="dk1"/>
                </a:solidFill>
              </a:rPr>
              <a:t>: resulting in the</a:t>
            </a:r>
            <a:r>
              <a:rPr lang="en">
                <a:solidFill>
                  <a:schemeClr val="dk1"/>
                </a:solidFill>
                <a:uFill>
                  <a:noFill/>
                </a:uFill>
                <a:hlinkClick r:id="rId15">
                  <a:extLst>
                    <a:ext uri="{A12FA001-AC4F-418D-AE19-62706E023703}">
                      <ahyp:hlinkClr val="tx"/>
                    </a:ext>
                  </a:extLst>
                </a:hlinkClick>
              </a:rPr>
              <a:t> </a:t>
            </a:r>
            <a:r>
              <a:rPr lang="en" u="sng">
                <a:solidFill>
                  <a:schemeClr val="hlink"/>
                </a:solidFill>
                <a:hlinkClick r:id="rId16"/>
              </a:rPr>
              <a:t>software architecture</a:t>
            </a:r>
            <a:endParaRPr u="sng">
              <a:solidFill>
                <a:schemeClr val="hlink"/>
              </a:solidFill>
            </a:endParaRPr>
          </a:p>
          <a:p>
            <a:pPr indent="-298450" lvl="0" marL="457200" rtl="0" algn="l">
              <a:lnSpc>
                <a:spcPct val="115000"/>
              </a:lnSpc>
              <a:spcBef>
                <a:spcPts val="0"/>
              </a:spcBef>
              <a:spcAft>
                <a:spcPts val="0"/>
              </a:spcAft>
              <a:buClr>
                <a:schemeClr val="dk1"/>
              </a:buClr>
              <a:buSzPts val="1100"/>
              <a:buAutoNum type="arabicPeriod"/>
            </a:pPr>
            <a:r>
              <a:rPr lang="en" u="sng">
                <a:solidFill>
                  <a:schemeClr val="hlink"/>
                </a:solidFill>
                <a:hlinkClick r:id="rId17"/>
              </a:rPr>
              <a:t>Coding</a:t>
            </a:r>
            <a:r>
              <a:rPr lang="en">
                <a:solidFill>
                  <a:schemeClr val="dk1"/>
                </a:solidFill>
              </a:rPr>
              <a:t>: the</a:t>
            </a:r>
            <a:r>
              <a:rPr lang="en">
                <a:solidFill>
                  <a:schemeClr val="dk1"/>
                </a:solidFill>
                <a:uFill>
                  <a:noFill/>
                </a:uFill>
                <a:hlinkClick r:id="rId18">
                  <a:extLst>
                    <a:ext uri="{A12FA001-AC4F-418D-AE19-62706E023703}">
                      <ahyp:hlinkClr val="tx"/>
                    </a:ext>
                  </a:extLst>
                </a:hlinkClick>
              </a:rPr>
              <a:t> </a:t>
            </a:r>
            <a:r>
              <a:rPr lang="en" u="sng">
                <a:solidFill>
                  <a:schemeClr val="hlink"/>
                </a:solidFill>
                <a:hlinkClick r:id="rId19"/>
              </a:rPr>
              <a:t>development</a:t>
            </a:r>
            <a:r>
              <a:rPr lang="en">
                <a:solidFill>
                  <a:schemeClr val="dk1"/>
                </a:solidFill>
              </a:rPr>
              <a:t>,</a:t>
            </a:r>
            <a:r>
              <a:rPr lang="en">
                <a:solidFill>
                  <a:schemeClr val="dk1"/>
                </a:solidFill>
                <a:uFill>
                  <a:noFill/>
                </a:uFill>
                <a:hlinkClick r:id="rId20">
                  <a:extLst>
                    <a:ext uri="{A12FA001-AC4F-418D-AE19-62706E023703}">
                      <ahyp:hlinkClr val="tx"/>
                    </a:ext>
                  </a:extLst>
                </a:hlinkClick>
              </a:rPr>
              <a:t> </a:t>
            </a:r>
            <a:r>
              <a:rPr lang="en" u="sng">
                <a:solidFill>
                  <a:schemeClr val="hlink"/>
                </a:solidFill>
                <a:hlinkClick r:id="rId21"/>
              </a:rPr>
              <a:t>proving</a:t>
            </a:r>
            <a:r>
              <a:rPr lang="en">
                <a:solidFill>
                  <a:schemeClr val="dk1"/>
                </a:solidFill>
              </a:rPr>
              <a:t>, and</a:t>
            </a:r>
            <a:r>
              <a:rPr lang="en">
                <a:solidFill>
                  <a:schemeClr val="dk1"/>
                </a:solidFill>
                <a:uFill>
                  <a:noFill/>
                </a:uFill>
                <a:hlinkClick r:id="rId22">
                  <a:extLst>
                    <a:ext uri="{A12FA001-AC4F-418D-AE19-62706E023703}">
                      <ahyp:hlinkClr val="tx"/>
                    </a:ext>
                  </a:extLst>
                </a:hlinkClick>
              </a:rPr>
              <a:t> </a:t>
            </a:r>
            <a:r>
              <a:rPr lang="en" u="sng">
                <a:solidFill>
                  <a:schemeClr val="hlink"/>
                </a:solidFill>
                <a:hlinkClick r:id="rId23"/>
              </a:rPr>
              <a:t>integration</a:t>
            </a:r>
            <a:r>
              <a:rPr lang="en">
                <a:solidFill>
                  <a:schemeClr val="dk1"/>
                </a:solidFill>
              </a:rPr>
              <a:t> of software</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u="sng">
                <a:solidFill>
                  <a:schemeClr val="hlink"/>
                </a:solidFill>
                <a:hlinkClick r:id="rId24"/>
              </a:rPr>
              <a:t>Testing</a:t>
            </a:r>
            <a:r>
              <a:rPr lang="en">
                <a:solidFill>
                  <a:schemeClr val="dk1"/>
                </a:solidFill>
              </a:rPr>
              <a:t>: the systematic discovery and</a:t>
            </a:r>
            <a:r>
              <a:rPr lang="en">
                <a:solidFill>
                  <a:schemeClr val="dk1"/>
                </a:solidFill>
                <a:uFill>
                  <a:noFill/>
                </a:uFill>
                <a:hlinkClick r:id="rId25">
                  <a:extLst>
                    <a:ext uri="{A12FA001-AC4F-418D-AE19-62706E023703}">
                      <ahyp:hlinkClr val="tx"/>
                    </a:ext>
                  </a:extLst>
                </a:hlinkClick>
              </a:rPr>
              <a:t> </a:t>
            </a:r>
            <a:r>
              <a:rPr lang="en" u="sng">
                <a:solidFill>
                  <a:schemeClr val="hlink"/>
                </a:solidFill>
                <a:hlinkClick r:id="rId26"/>
              </a:rPr>
              <a:t>debugging</a:t>
            </a:r>
            <a:r>
              <a:rPr lang="en">
                <a:solidFill>
                  <a:schemeClr val="dk1"/>
                </a:solidFill>
              </a:rPr>
              <a:t> of</a:t>
            </a:r>
            <a:r>
              <a:rPr lang="en">
                <a:solidFill>
                  <a:schemeClr val="dk1"/>
                </a:solidFill>
                <a:uFill>
                  <a:noFill/>
                </a:uFill>
                <a:hlinkClick r:id="rId27">
                  <a:extLst>
                    <a:ext uri="{A12FA001-AC4F-418D-AE19-62706E023703}">
                      <ahyp:hlinkClr val="tx"/>
                    </a:ext>
                  </a:extLst>
                </a:hlinkClick>
              </a:rPr>
              <a:t> </a:t>
            </a:r>
            <a:r>
              <a:rPr lang="en" u="sng">
                <a:solidFill>
                  <a:schemeClr val="hlink"/>
                </a:solidFill>
                <a:hlinkClick r:id="rId28"/>
              </a:rPr>
              <a:t>defects</a:t>
            </a:r>
            <a:endParaRPr u="sng">
              <a:solidFill>
                <a:schemeClr val="hlink"/>
              </a:solidFill>
            </a:endParaRPr>
          </a:p>
          <a:p>
            <a:pPr indent="-298450" lvl="0" marL="457200" rtl="0" algn="l">
              <a:lnSpc>
                <a:spcPct val="115000"/>
              </a:lnSpc>
              <a:spcBef>
                <a:spcPts val="0"/>
              </a:spcBef>
              <a:spcAft>
                <a:spcPts val="0"/>
              </a:spcAft>
              <a:buClr>
                <a:schemeClr val="dk1"/>
              </a:buClr>
              <a:buSzPts val="1100"/>
              <a:buAutoNum type="arabicPeriod"/>
            </a:pPr>
            <a:r>
              <a:rPr lang="en" u="sng">
                <a:solidFill>
                  <a:schemeClr val="hlink"/>
                </a:solidFill>
                <a:hlinkClick r:id="rId29"/>
              </a:rPr>
              <a:t>Operations</a:t>
            </a:r>
            <a:r>
              <a:rPr lang="en">
                <a:solidFill>
                  <a:schemeClr val="dk1"/>
                </a:solidFill>
              </a:rPr>
              <a:t>: the</a:t>
            </a:r>
            <a:r>
              <a:rPr lang="en">
                <a:solidFill>
                  <a:schemeClr val="dk1"/>
                </a:solidFill>
                <a:uFill>
                  <a:noFill/>
                </a:uFill>
                <a:hlinkClick r:id="rId30">
                  <a:extLst>
                    <a:ext uri="{A12FA001-AC4F-418D-AE19-62706E023703}">
                      <ahyp:hlinkClr val="tx"/>
                    </a:ext>
                  </a:extLst>
                </a:hlinkClick>
              </a:rPr>
              <a:t> </a:t>
            </a:r>
            <a:r>
              <a:rPr lang="en" u="sng">
                <a:solidFill>
                  <a:schemeClr val="hlink"/>
                </a:solidFill>
                <a:hlinkClick r:id="rId31"/>
              </a:rPr>
              <a:t>installation</a:t>
            </a:r>
            <a:r>
              <a:rPr lang="en">
                <a:solidFill>
                  <a:schemeClr val="dk1"/>
                </a:solidFill>
              </a:rPr>
              <a:t>,</a:t>
            </a:r>
            <a:r>
              <a:rPr lang="en">
                <a:solidFill>
                  <a:schemeClr val="dk1"/>
                </a:solidFill>
                <a:uFill>
                  <a:noFill/>
                </a:uFill>
                <a:hlinkClick r:id="rId32">
                  <a:extLst>
                    <a:ext uri="{A12FA001-AC4F-418D-AE19-62706E023703}">
                      <ahyp:hlinkClr val="tx"/>
                    </a:ext>
                  </a:extLst>
                </a:hlinkClick>
              </a:rPr>
              <a:t> </a:t>
            </a:r>
            <a:r>
              <a:rPr lang="en" u="sng">
                <a:solidFill>
                  <a:schemeClr val="hlink"/>
                </a:solidFill>
                <a:hlinkClick r:id="rId33"/>
              </a:rPr>
              <a:t>migration</a:t>
            </a:r>
            <a:r>
              <a:rPr lang="en">
                <a:solidFill>
                  <a:schemeClr val="dk1"/>
                </a:solidFill>
              </a:rPr>
              <a:t>,</a:t>
            </a:r>
            <a:r>
              <a:rPr lang="en">
                <a:solidFill>
                  <a:schemeClr val="dk1"/>
                </a:solidFill>
                <a:uFill>
                  <a:noFill/>
                </a:uFill>
                <a:hlinkClick r:id="rId34">
                  <a:extLst>
                    <a:ext uri="{A12FA001-AC4F-418D-AE19-62706E023703}">
                      <ahyp:hlinkClr val="tx"/>
                    </a:ext>
                  </a:extLst>
                </a:hlinkClick>
              </a:rPr>
              <a:t> </a:t>
            </a:r>
            <a:r>
              <a:rPr lang="en" u="sng">
                <a:solidFill>
                  <a:schemeClr val="hlink"/>
                </a:solidFill>
                <a:hlinkClick r:id="rId35"/>
              </a:rPr>
              <a:t>support</a:t>
            </a:r>
            <a:r>
              <a:rPr lang="en">
                <a:solidFill>
                  <a:schemeClr val="dk1"/>
                </a:solidFill>
              </a:rPr>
              <a:t>, and</a:t>
            </a:r>
            <a:r>
              <a:rPr lang="en">
                <a:solidFill>
                  <a:schemeClr val="dk1"/>
                </a:solidFill>
                <a:uFill>
                  <a:noFill/>
                </a:uFill>
                <a:hlinkClick r:id="rId36">
                  <a:extLst>
                    <a:ext uri="{A12FA001-AC4F-418D-AE19-62706E023703}">
                      <ahyp:hlinkClr val="tx"/>
                    </a:ext>
                  </a:extLst>
                </a:hlinkClick>
              </a:rPr>
              <a:t> </a:t>
            </a:r>
            <a:r>
              <a:rPr lang="en" u="sng">
                <a:solidFill>
                  <a:schemeClr val="hlink"/>
                </a:solidFill>
                <a:hlinkClick r:id="rId37"/>
              </a:rPr>
              <a:t>maintenance</a:t>
            </a:r>
            <a:r>
              <a:rPr lang="en">
                <a:solidFill>
                  <a:schemeClr val="dk1"/>
                </a:solidFill>
              </a:rPr>
              <a:t> of complete systems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31094b4590e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31094b4590e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Various methodologies that we follow</a:t>
            </a:r>
            <a:endParaRPr/>
          </a:p>
          <a:p>
            <a:pPr indent="-298450" lvl="0" marL="457200" rtl="0" algn="l">
              <a:spcBef>
                <a:spcPts val="0"/>
              </a:spcBef>
              <a:spcAft>
                <a:spcPts val="0"/>
              </a:spcAft>
              <a:buSzPts val="1100"/>
              <a:buChar char="-"/>
            </a:pPr>
            <a:r>
              <a:rPr lang="en"/>
              <a:t>Agile</a:t>
            </a:r>
            <a:endParaRPr/>
          </a:p>
          <a:p>
            <a:pPr indent="-298450" lvl="0" marL="457200" rtl="0" algn="l">
              <a:spcBef>
                <a:spcPts val="0"/>
              </a:spcBef>
              <a:spcAft>
                <a:spcPts val="0"/>
              </a:spcAft>
              <a:buSzPts val="1100"/>
              <a:buChar char="-"/>
            </a:pPr>
            <a:r>
              <a:rPr lang="en"/>
              <a:t>Waterfall</a:t>
            </a:r>
            <a:endParaRPr/>
          </a:p>
          <a:p>
            <a:pPr indent="-298450" lvl="0" marL="457200" rtl="0" algn="l">
              <a:spcBef>
                <a:spcPts val="0"/>
              </a:spcBef>
              <a:spcAft>
                <a:spcPts val="0"/>
              </a:spcAft>
              <a:buSzPts val="1100"/>
              <a:buChar char="-"/>
            </a:pPr>
            <a:r>
              <a:rPr lang="en"/>
              <a:t>Iterative</a:t>
            </a:r>
            <a:endParaRPr/>
          </a:p>
          <a:p>
            <a:pPr indent="-298450" lvl="0" marL="457200" rtl="0" algn="l">
              <a:spcBef>
                <a:spcPts val="0"/>
              </a:spcBef>
              <a:spcAft>
                <a:spcPts val="0"/>
              </a:spcAft>
              <a:buSzPts val="1100"/>
              <a:buChar char="-"/>
            </a:pPr>
            <a:r>
              <a:rPr lang="en"/>
              <a:t>Spiral</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Waterfall:</a:t>
            </a:r>
            <a:endParaRPr b="1" sz="1300">
              <a:solidFill>
                <a:schemeClr val="dk1"/>
              </a:solidFill>
            </a:endParaRPr>
          </a:p>
          <a:p>
            <a:pPr indent="0" lvl="0" marL="0" rtl="0" algn="l">
              <a:lnSpc>
                <a:spcPct val="115000"/>
              </a:lnSpc>
              <a:spcBef>
                <a:spcPts val="1200"/>
              </a:spcBef>
              <a:spcAft>
                <a:spcPts val="0"/>
              </a:spcAft>
              <a:buNone/>
            </a:pPr>
            <a:r>
              <a:rPr lang="en">
                <a:solidFill>
                  <a:schemeClr val="dk1"/>
                </a:solidFill>
              </a:rPr>
              <a:t>The waterfall model arranges all the phases sequentially so that each new phase depends on the outcome of the previous phase. Conceptually, the design flows from one phase down to the next, like that of a waterfall.</a:t>
            </a:r>
            <a:endParaRPr>
              <a:solidFill>
                <a:schemeClr val="dk1"/>
              </a:solidFill>
            </a:endParaRPr>
          </a:p>
          <a:p>
            <a:pPr indent="0" lvl="0" marL="0" rtl="0" algn="l">
              <a:spcBef>
                <a:spcPts val="120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lnSpc>
                <a:spcPct val="115000"/>
              </a:lnSpc>
              <a:spcBef>
                <a:spcPts val="1200"/>
              </a:spcBef>
              <a:spcAft>
                <a:spcPts val="0"/>
              </a:spcAft>
              <a:buNone/>
            </a:pPr>
            <a:r>
              <a:t/>
            </a:r>
            <a:endParaRPr>
              <a:solidFill>
                <a:schemeClr val="dk1"/>
              </a:solidFill>
            </a:endParaRPr>
          </a:p>
          <a:p>
            <a:pPr indent="0" lvl="0" marL="0" rtl="0" algn="l">
              <a:lnSpc>
                <a:spcPct val="115000"/>
              </a:lnSpc>
              <a:spcBef>
                <a:spcPts val="1200"/>
              </a:spcBef>
              <a:spcAft>
                <a:spcPts val="0"/>
              </a:spcAft>
              <a:buNone/>
            </a:pPr>
            <a:r>
              <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31094b4590e_0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31094b4590e_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
              <a:t>Agile:</a:t>
            </a:r>
            <a:endParaRPr/>
          </a:p>
          <a:p>
            <a:pPr indent="-298450" lvl="0" marL="457200" rtl="0" algn="l">
              <a:spcBef>
                <a:spcPts val="0"/>
              </a:spcBef>
              <a:spcAft>
                <a:spcPts val="0"/>
              </a:spcAft>
              <a:buSzPts val="1100"/>
              <a:buChar char="-"/>
            </a:pPr>
            <a:r>
              <a:rPr lang="en"/>
              <a:t>Several Development Cycles.</a:t>
            </a:r>
            <a:endParaRPr/>
          </a:p>
          <a:p>
            <a:pPr indent="-298450" lvl="0" marL="457200" rtl="0" algn="l">
              <a:spcBef>
                <a:spcPts val="0"/>
              </a:spcBef>
              <a:spcAft>
                <a:spcPts val="0"/>
              </a:spcAft>
              <a:buSzPts val="1100"/>
              <a:buChar char="-"/>
            </a:pPr>
            <a:r>
              <a:rPr lang="en"/>
              <a:t>Iterates Rapidly - delivering small increment changes</a:t>
            </a:r>
            <a:endParaRPr/>
          </a:p>
          <a:p>
            <a:pPr indent="-298450" lvl="0" marL="457200" rtl="0" algn="l">
              <a:spcBef>
                <a:spcPts val="0"/>
              </a:spcBef>
              <a:spcAft>
                <a:spcPts val="0"/>
              </a:spcAft>
              <a:buSzPts val="1100"/>
              <a:buChar char="-"/>
            </a:pPr>
            <a:r>
              <a:rPr lang="en"/>
              <a:t>Continuously change requirement plans based on results</a:t>
            </a:r>
            <a:endParaRPr/>
          </a:p>
          <a:p>
            <a:pPr indent="0" lvl="0" marL="0" rtl="0" algn="l">
              <a:spcBef>
                <a:spcPts val="0"/>
              </a:spcBef>
              <a:spcAft>
                <a:spcPts val="0"/>
              </a:spcAft>
              <a:buNone/>
            </a:pPr>
            <a:r>
              <a:t/>
            </a:r>
            <a:endParaRPr/>
          </a:p>
          <a:p>
            <a:pPr indent="0" lvl="0" marL="0" rtl="0" algn="l">
              <a:lnSpc>
                <a:spcPct val="115000"/>
              </a:lnSpc>
              <a:spcBef>
                <a:spcPts val="1200"/>
              </a:spcBef>
              <a:spcAft>
                <a:spcPts val="0"/>
              </a:spcAft>
              <a:buNone/>
            </a:pPr>
            <a:r>
              <a:rPr lang="en">
                <a:solidFill>
                  <a:schemeClr val="dk1"/>
                </a:solidFill>
              </a:rPr>
              <a:t>The agile model arranges the SDLC phases into several development cycles. The team iterates through the phases rapidly, delivering only small, incremental software changes in each cycle. They continuously evaluate requirements, plans, and results so that they can respond quickly to change. The agile model is both iterative and incremental, making it more efficient than other process models.</a:t>
            </a:r>
            <a:endParaRPr>
              <a:solidFill>
                <a:schemeClr val="dk1"/>
              </a:solidFill>
            </a:endParaRPr>
          </a:p>
          <a:p>
            <a:pPr indent="0" lvl="0" marL="0" rtl="0" algn="l">
              <a:lnSpc>
                <a:spcPct val="115000"/>
              </a:lnSpc>
              <a:spcBef>
                <a:spcPts val="1200"/>
              </a:spcBef>
              <a:spcAft>
                <a:spcPts val="0"/>
              </a:spcAft>
              <a:buNone/>
            </a:pPr>
            <a:r>
              <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310d4b81e82_108_5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310d4b81e82_108_5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
              <a:t>Agile:</a:t>
            </a:r>
            <a:endParaRPr/>
          </a:p>
          <a:p>
            <a:pPr indent="-298450" lvl="0" marL="457200" rtl="0" algn="l">
              <a:spcBef>
                <a:spcPts val="0"/>
              </a:spcBef>
              <a:spcAft>
                <a:spcPts val="0"/>
              </a:spcAft>
              <a:buSzPts val="1100"/>
              <a:buChar char="-"/>
            </a:pPr>
            <a:r>
              <a:rPr lang="en"/>
              <a:t>Several Development Cycles.</a:t>
            </a:r>
            <a:endParaRPr/>
          </a:p>
          <a:p>
            <a:pPr indent="-298450" lvl="0" marL="457200" rtl="0" algn="l">
              <a:spcBef>
                <a:spcPts val="0"/>
              </a:spcBef>
              <a:spcAft>
                <a:spcPts val="0"/>
              </a:spcAft>
              <a:buSzPts val="1100"/>
              <a:buChar char="-"/>
            </a:pPr>
            <a:r>
              <a:rPr lang="en"/>
              <a:t>Iterates Rapidly - delivering small increment changes</a:t>
            </a:r>
            <a:endParaRPr/>
          </a:p>
          <a:p>
            <a:pPr indent="-298450" lvl="0" marL="457200" rtl="0" algn="l">
              <a:spcBef>
                <a:spcPts val="0"/>
              </a:spcBef>
              <a:spcAft>
                <a:spcPts val="0"/>
              </a:spcAft>
              <a:buSzPts val="1100"/>
              <a:buChar char="-"/>
            </a:pPr>
            <a:r>
              <a:rPr lang="en"/>
              <a:t>Continuously change requirement plans based on results</a:t>
            </a:r>
            <a:endParaRPr/>
          </a:p>
          <a:p>
            <a:pPr indent="0" lvl="0" marL="0" rtl="0" algn="l">
              <a:spcBef>
                <a:spcPts val="0"/>
              </a:spcBef>
              <a:spcAft>
                <a:spcPts val="0"/>
              </a:spcAft>
              <a:buNone/>
            </a:pPr>
            <a:r>
              <a:t/>
            </a:r>
            <a:endParaRPr/>
          </a:p>
          <a:p>
            <a:pPr indent="0" lvl="0" marL="0" rtl="0" algn="l">
              <a:lnSpc>
                <a:spcPct val="115000"/>
              </a:lnSpc>
              <a:spcBef>
                <a:spcPts val="1200"/>
              </a:spcBef>
              <a:spcAft>
                <a:spcPts val="0"/>
              </a:spcAft>
              <a:buNone/>
            </a:pPr>
            <a:r>
              <a:rPr lang="en">
                <a:solidFill>
                  <a:schemeClr val="dk1"/>
                </a:solidFill>
              </a:rPr>
              <a:t>The agile model arranges the SDLC phases into several development cycles. The team iterates through the phases rapidly, delivering only small, incremental software changes in each cycle. They continuously evaluate requirements, plans, and results so that they can respond quickly to change. The agile model is both iterative and incremental, making it more efficient than other process models.</a:t>
            </a:r>
            <a:endParaRPr>
              <a:solidFill>
                <a:schemeClr val="dk1"/>
              </a:solidFill>
            </a:endParaRPr>
          </a:p>
          <a:p>
            <a:pPr indent="0" lvl="0" marL="0" rtl="0" algn="l">
              <a:lnSpc>
                <a:spcPct val="115000"/>
              </a:lnSpc>
              <a:spcBef>
                <a:spcPts val="1200"/>
              </a:spcBef>
              <a:spcAft>
                <a:spcPts val="0"/>
              </a:spcAft>
              <a:buNone/>
            </a:pPr>
            <a:r>
              <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31094b4590e_0_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31094b4590e_0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Devops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solidFill>
                  <a:schemeClr val="dk1"/>
                </a:solidFill>
              </a:rPr>
              <a:t>DevOps </a:t>
            </a:r>
            <a:endParaRPr>
              <a:solidFill>
                <a:schemeClr val="dk1"/>
              </a:solidFill>
            </a:endParaRPr>
          </a:p>
          <a:p>
            <a:pPr indent="-298450" lvl="0" marL="457200" rtl="0" algn="l">
              <a:spcBef>
                <a:spcPts val="0"/>
              </a:spcBef>
              <a:spcAft>
                <a:spcPts val="0"/>
              </a:spcAft>
              <a:buSzPts val="1100"/>
              <a:buChar char="-"/>
            </a:pPr>
            <a:r>
              <a:rPr lang="en" u="sng">
                <a:solidFill>
                  <a:schemeClr val="hlink"/>
                </a:solidFill>
                <a:hlinkClick r:id="rId2"/>
              </a:rPr>
              <a:t>Practices</a:t>
            </a:r>
            <a:endParaRPr/>
          </a:p>
          <a:p>
            <a:pPr indent="-298450" lvl="0" marL="457200" rtl="0" algn="l">
              <a:spcBef>
                <a:spcPts val="0"/>
              </a:spcBef>
              <a:spcAft>
                <a:spcPts val="0"/>
              </a:spcAft>
              <a:buSzPts val="1100"/>
              <a:buChar char="-"/>
            </a:pPr>
            <a:r>
              <a:rPr lang="en" u="sng">
                <a:solidFill>
                  <a:schemeClr val="hlink"/>
                </a:solidFill>
                <a:hlinkClick r:id="rId3"/>
              </a:rPr>
              <a:t>tools</a:t>
            </a:r>
            <a:endParaRPr/>
          </a:p>
          <a:p>
            <a:pPr indent="-298450" lvl="0" marL="457200" rtl="0" algn="l">
              <a:spcBef>
                <a:spcPts val="0"/>
              </a:spcBef>
              <a:spcAft>
                <a:spcPts val="0"/>
              </a:spcAft>
              <a:buSzPts val="1100"/>
              <a:buChar char="-"/>
            </a:pPr>
            <a:r>
              <a:rPr lang="en" u="sng">
                <a:solidFill>
                  <a:schemeClr val="hlink"/>
                </a:solidFill>
                <a:hlinkClick r:id="rId4"/>
              </a:rPr>
              <a:t>philosophy</a:t>
            </a:r>
            <a:r>
              <a:rPr lang="en">
                <a:solidFill>
                  <a:schemeClr val="dk1"/>
                </a:solidFill>
              </a:rPr>
              <a:t>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automate and integrate the processes between software development and IT teams. </a:t>
            </a:r>
            <a:endParaRPr>
              <a:solidFill>
                <a:schemeClr val="dk1"/>
              </a:solidFill>
            </a:endParaRPr>
          </a:p>
          <a:p>
            <a:pPr indent="0" lvl="0" marL="0" rtl="0" algn="l">
              <a:spcBef>
                <a:spcPts val="0"/>
              </a:spcBef>
              <a:spcAft>
                <a:spcPts val="0"/>
              </a:spcAft>
              <a:buNone/>
            </a:pPr>
            <a:r>
              <a:rPr lang="en">
                <a:solidFill>
                  <a:schemeClr val="dk1"/>
                </a:solidFill>
              </a:rPr>
              <a:t>It emphasizes - cross-team communication - collaboration - automation.</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31094b4590e_0_2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31094b4590e_0_2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Devops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solidFill>
                  <a:schemeClr val="dk1"/>
                </a:solidFill>
              </a:rPr>
              <a:t>DevOps </a:t>
            </a:r>
            <a:endParaRPr>
              <a:solidFill>
                <a:schemeClr val="dk1"/>
              </a:solidFill>
            </a:endParaRPr>
          </a:p>
          <a:p>
            <a:pPr indent="-298450" lvl="0" marL="457200" rtl="0" algn="l">
              <a:spcBef>
                <a:spcPts val="0"/>
              </a:spcBef>
              <a:spcAft>
                <a:spcPts val="0"/>
              </a:spcAft>
              <a:buSzPts val="1100"/>
              <a:buChar char="-"/>
            </a:pPr>
            <a:r>
              <a:rPr lang="en" u="sng">
                <a:solidFill>
                  <a:schemeClr val="hlink"/>
                </a:solidFill>
                <a:hlinkClick r:id="rId2"/>
              </a:rPr>
              <a:t>Practices</a:t>
            </a:r>
            <a:endParaRPr/>
          </a:p>
          <a:p>
            <a:pPr indent="-298450" lvl="0" marL="457200" rtl="0" algn="l">
              <a:spcBef>
                <a:spcPts val="0"/>
              </a:spcBef>
              <a:spcAft>
                <a:spcPts val="0"/>
              </a:spcAft>
              <a:buSzPts val="1100"/>
              <a:buChar char="-"/>
            </a:pPr>
            <a:r>
              <a:rPr lang="en" u="sng">
                <a:solidFill>
                  <a:schemeClr val="hlink"/>
                </a:solidFill>
                <a:hlinkClick r:id="rId3"/>
              </a:rPr>
              <a:t>tools</a:t>
            </a:r>
            <a:endParaRPr/>
          </a:p>
          <a:p>
            <a:pPr indent="-298450" lvl="0" marL="457200" rtl="0" algn="l">
              <a:spcBef>
                <a:spcPts val="0"/>
              </a:spcBef>
              <a:spcAft>
                <a:spcPts val="0"/>
              </a:spcAft>
              <a:buSzPts val="1100"/>
              <a:buChar char="-"/>
            </a:pPr>
            <a:r>
              <a:rPr lang="en" u="sng">
                <a:solidFill>
                  <a:schemeClr val="hlink"/>
                </a:solidFill>
                <a:hlinkClick r:id="rId4"/>
              </a:rPr>
              <a:t>philosophy</a:t>
            </a:r>
            <a:r>
              <a:rPr lang="en">
                <a:solidFill>
                  <a:schemeClr val="dk1"/>
                </a:solidFill>
              </a:rPr>
              <a:t>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automate and integrate the processes between software development and IT teams. </a:t>
            </a:r>
            <a:endParaRPr>
              <a:solidFill>
                <a:schemeClr val="dk1"/>
              </a:solidFill>
            </a:endParaRPr>
          </a:p>
          <a:p>
            <a:pPr indent="0" lvl="0" marL="0" rtl="0" algn="l">
              <a:spcBef>
                <a:spcPts val="0"/>
              </a:spcBef>
              <a:spcAft>
                <a:spcPts val="0"/>
              </a:spcAft>
              <a:buNone/>
            </a:pPr>
            <a:r>
              <a:rPr lang="en">
                <a:solidFill>
                  <a:schemeClr val="dk1"/>
                </a:solidFill>
              </a:rPr>
              <a:t>It emphasizes - cross-team communication - collaboration - automation.</a:t>
            </a:r>
            <a:endParaRPr>
              <a:solidFill>
                <a:schemeClr val="dk1"/>
              </a:solidFill>
            </a:endParaRPr>
          </a:p>
          <a:p>
            <a:pPr indent="0" lvl="0" marL="0" rtl="0" algn="l">
              <a:spcBef>
                <a:spcPts val="0"/>
              </a:spcBef>
              <a:spcAft>
                <a:spcPts val="0"/>
              </a:spcAft>
              <a:buNone/>
            </a:pPr>
            <a:r>
              <a:t/>
            </a:r>
            <a:endParaRPr>
              <a:solidFill>
                <a:schemeClr val="dk1"/>
              </a:solidFill>
            </a:endParaRPr>
          </a:p>
          <a:p>
            <a:pPr indent="-298450" lvl="0" marL="457200" rtl="0" algn="l">
              <a:spcBef>
                <a:spcPts val="0"/>
              </a:spcBef>
              <a:spcAft>
                <a:spcPts val="0"/>
              </a:spcAft>
              <a:buSzPts val="1100"/>
              <a:buChar char="-"/>
            </a:pPr>
            <a:r>
              <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dk1"/>
              </a:buClr>
              <a:buSzPts val="1800"/>
              <a:buChar char="●"/>
              <a:defRPr>
                <a:solidFill>
                  <a:schemeClr val="dk1"/>
                </a:solidFill>
              </a:defRPr>
            </a:lvl1pPr>
            <a:lvl2pPr indent="-317500" lvl="1" marL="914400">
              <a:spcBef>
                <a:spcPts val="0"/>
              </a:spcBef>
              <a:spcAft>
                <a:spcPts val="0"/>
              </a:spcAft>
              <a:buClr>
                <a:schemeClr val="dk1"/>
              </a:buClr>
              <a:buSzPts val="1400"/>
              <a:buChar char="○"/>
              <a:defRPr>
                <a:solidFill>
                  <a:schemeClr val="dk1"/>
                </a:solidFill>
              </a:defRPr>
            </a:lvl2pPr>
            <a:lvl3pPr indent="-317500" lvl="2" marL="1371600">
              <a:spcBef>
                <a:spcPts val="0"/>
              </a:spcBef>
              <a:spcAft>
                <a:spcPts val="0"/>
              </a:spcAft>
              <a:buClr>
                <a:schemeClr val="dk1"/>
              </a:buClr>
              <a:buSzPts val="1400"/>
              <a:buChar char="■"/>
              <a:defRPr>
                <a:solidFill>
                  <a:schemeClr val="dk1"/>
                </a:solidFill>
              </a:defRPr>
            </a:lvl3pPr>
            <a:lvl4pPr indent="-317500" lvl="3" marL="1828800">
              <a:spcBef>
                <a:spcPts val="0"/>
              </a:spcBef>
              <a:spcAft>
                <a:spcPts val="0"/>
              </a:spcAft>
              <a:buClr>
                <a:schemeClr val="dk1"/>
              </a:buClr>
              <a:buSzPts val="1400"/>
              <a:buChar char="●"/>
              <a:defRPr>
                <a:solidFill>
                  <a:schemeClr val="dk1"/>
                </a:solidFill>
              </a:defRPr>
            </a:lvl4pPr>
            <a:lvl5pPr indent="-317500" lvl="4" marL="2286000">
              <a:spcBef>
                <a:spcPts val="0"/>
              </a:spcBef>
              <a:spcAft>
                <a:spcPts val="0"/>
              </a:spcAft>
              <a:buClr>
                <a:schemeClr val="dk1"/>
              </a:buClr>
              <a:buSzPts val="1400"/>
              <a:buChar char="○"/>
              <a:defRPr>
                <a:solidFill>
                  <a:schemeClr val="dk1"/>
                </a:solidFill>
              </a:defRPr>
            </a:lvl5pPr>
            <a:lvl6pPr indent="-317500" lvl="5" marL="2743200">
              <a:spcBef>
                <a:spcPts val="0"/>
              </a:spcBef>
              <a:spcAft>
                <a:spcPts val="0"/>
              </a:spcAft>
              <a:buClr>
                <a:schemeClr val="dk1"/>
              </a:buClr>
              <a:buSzPts val="1400"/>
              <a:buChar char="■"/>
              <a:defRPr>
                <a:solidFill>
                  <a:schemeClr val="dk1"/>
                </a:solidFill>
              </a:defRPr>
            </a:lvl6pPr>
            <a:lvl7pPr indent="-317500" lvl="6" marL="3200400">
              <a:spcBef>
                <a:spcPts val="0"/>
              </a:spcBef>
              <a:spcAft>
                <a:spcPts val="0"/>
              </a:spcAft>
              <a:buClr>
                <a:schemeClr val="dk1"/>
              </a:buClr>
              <a:buSzPts val="1400"/>
              <a:buChar char="●"/>
              <a:defRPr>
                <a:solidFill>
                  <a:schemeClr val="dk1"/>
                </a:solidFill>
              </a:defRPr>
            </a:lvl7pPr>
            <a:lvl8pPr indent="-317500" lvl="7" marL="3657600">
              <a:spcBef>
                <a:spcPts val="0"/>
              </a:spcBef>
              <a:spcAft>
                <a:spcPts val="0"/>
              </a:spcAft>
              <a:buClr>
                <a:schemeClr val="dk1"/>
              </a:buClr>
              <a:buSzPts val="1400"/>
              <a:buChar char="○"/>
              <a:defRPr>
                <a:solidFill>
                  <a:schemeClr val="dk1"/>
                </a:solidFill>
              </a:defRPr>
            </a:lvl8pPr>
            <a:lvl9pPr indent="-317500" lvl="8" marL="4114800">
              <a:spcBef>
                <a:spcPts val="0"/>
              </a:spcBef>
              <a:spcAft>
                <a:spcPts val="0"/>
              </a:spcAft>
              <a:buClr>
                <a:schemeClr val="dk1"/>
              </a:buClr>
              <a:buSzPts val="1400"/>
              <a:buChar char="■"/>
              <a:defRPr>
                <a:solidFill>
                  <a:schemeClr val="dk1"/>
                </a:solidFill>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dark-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lt2"/>
              </a:buClr>
              <a:buSzPts val="1800"/>
              <a:buChar char="●"/>
              <a:defRPr sz="1800">
                <a:solidFill>
                  <a:schemeClr val="lt2"/>
                </a:solidFill>
              </a:defRPr>
            </a:lvl1pPr>
            <a:lvl2pPr indent="-317500" lvl="1" marL="914400">
              <a:lnSpc>
                <a:spcPct val="115000"/>
              </a:lnSpc>
              <a:spcBef>
                <a:spcPts val="0"/>
              </a:spcBef>
              <a:spcAft>
                <a:spcPts val="0"/>
              </a:spcAft>
              <a:buClr>
                <a:schemeClr val="lt2"/>
              </a:buClr>
              <a:buSzPts val="1400"/>
              <a:buChar char="○"/>
              <a:defRPr>
                <a:solidFill>
                  <a:schemeClr val="lt2"/>
                </a:solidFill>
              </a:defRPr>
            </a:lvl2pPr>
            <a:lvl3pPr indent="-317500" lvl="2" marL="1371600">
              <a:lnSpc>
                <a:spcPct val="115000"/>
              </a:lnSpc>
              <a:spcBef>
                <a:spcPts val="0"/>
              </a:spcBef>
              <a:spcAft>
                <a:spcPts val="0"/>
              </a:spcAft>
              <a:buClr>
                <a:schemeClr val="lt2"/>
              </a:buClr>
              <a:buSzPts val="1400"/>
              <a:buChar char="■"/>
              <a:defRPr>
                <a:solidFill>
                  <a:schemeClr val="lt2"/>
                </a:solidFill>
              </a:defRPr>
            </a:lvl3pPr>
            <a:lvl4pPr indent="-317500" lvl="3" marL="1828800">
              <a:lnSpc>
                <a:spcPct val="115000"/>
              </a:lnSpc>
              <a:spcBef>
                <a:spcPts val="0"/>
              </a:spcBef>
              <a:spcAft>
                <a:spcPts val="0"/>
              </a:spcAft>
              <a:buClr>
                <a:schemeClr val="lt2"/>
              </a:buClr>
              <a:buSzPts val="1400"/>
              <a:buChar char="●"/>
              <a:defRPr>
                <a:solidFill>
                  <a:schemeClr val="lt2"/>
                </a:solidFill>
              </a:defRPr>
            </a:lvl4pPr>
            <a:lvl5pPr indent="-317500" lvl="4" marL="2286000">
              <a:lnSpc>
                <a:spcPct val="115000"/>
              </a:lnSpc>
              <a:spcBef>
                <a:spcPts val="0"/>
              </a:spcBef>
              <a:spcAft>
                <a:spcPts val="0"/>
              </a:spcAft>
              <a:buClr>
                <a:schemeClr val="lt2"/>
              </a:buClr>
              <a:buSzPts val="1400"/>
              <a:buChar char="○"/>
              <a:defRPr>
                <a:solidFill>
                  <a:schemeClr val="lt2"/>
                </a:solidFill>
              </a:defRPr>
            </a:lvl5pPr>
            <a:lvl6pPr indent="-317500" lvl="5" marL="2743200">
              <a:lnSpc>
                <a:spcPct val="115000"/>
              </a:lnSpc>
              <a:spcBef>
                <a:spcPts val="0"/>
              </a:spcBef>
              <a:spcAft>
                <a:spcPts val="0"/>
              </a:spcAft>
              <a:buClr>
                <a:schemeClr val="lt2"/>
              </a:buClr>
              <a:buSzPts val="1400"/>
              <a:buChar char="■"/>
              <a:defRPr>
                <a:solidFill>
                  <a:schemeClr val="lt2"/>
                </a:solidFill>
              </a:defRPr>
            </a:lvl6pPr>
            <a:lvl7pPr indent="-317500" lvl="6" marL="3200400">
              <a:lnSpc>
                <a:spcPct val="115000"/>
              </a:lnSpc>
              <a:spcBef>
                <a:spcPts val="0"/>
              </a:spcBef>
              <a:spcAft>
                <a:spcPts val="0"/>
              </a:spcAft>
              <a:buClr>
                <a:schemeClr val="lt2"/>
              </a:buClr>
              <a:buSzPts val="1400"/>
              <a:buChar char="●"/>
              <a:defRPr>
                <a:solidFill>
                  <a:schemeClr val="lt2"/>
                </a:solidFill>
              </a:defRPr>
            </a:lvl7pPr>
            <a:lvl8pPr indent="-317500" lvl="7" marL="3657600">
              <a:lnSpc>
                <a:spcPct val="115000"/>
              </a:lnSpc>
              <a:spcBef>
                <a:spcPts val="0"/>
              </a:spcBef>
              <a:spcAft>
                <a:spcPts val="0"/>
              </a:spcAft>
              <a:buClr>
                <a:schemeClr val="lt2"/>
              </a:buClr>
              <a:buSzPts val="1400"/>
              <a:buChar char="○"/>
              <a:defRPr>
                <a:solidFill>
                  <a:schemeClr val="lt2"/>
                </a:solidFill>
              </a:defRPr>
            </a:lvl8pPr>
            <a:lvl9pPr indent="-317500" lvl="8" marL="4114800">
              <a:lnSpc>
                <a:spcPct val="115000"/>
              </a:lnSpc>
              <a:spcBef>
                <a:spcPts val="0"/>
              </a:spcBef>
              <a:spcAft>
                <a:spcPts val="0"/>
              </a:spcAft>
              <a:buClr>
                <a:schemeClr val="lt2"/>
              </a:buClr>
              <a:buSzPts val="1400"/>
              <a:buChar char="■"/>
              <a:defRPr>
                <a:solidFill>
                  <a:schemeClr val="lt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8.png"/><Relationship Id="rId4" Type="http://schemas.openxmlformats.org/officeDocument/2006/relationships/image" Target="../media/image7.png"/><Relationship Id="rId5" Type="http://schemas.openxmlformats.org/officeDocument/2006/relationships/image" Target="../media/image2.png"/><Relationship Id="rId6" Type="http://schemas.openxmlformats.org/officeDocument/2006/relationships/image" Target="../media/image12.png"/><Relationship Id="rId7" Type="http://schemas.openxmlformats.org/officeDocument/2006/relationships/image" Target="../media/image20.png"/><Relationship Id="rId8" Type="http://schemas.openxmlformats.org/officeDocument/2006/relationships/image" Target="../media/image1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73.png"/><Relationship Id="rId4" Type="http://schemas.openxmlformats.org/officeDocument/2006/relationships/image" Target="../media/image18.png"/><Relationship Id="rId5" Type="http://schemas.openxmlformats.org/officeDocument/2006/relationships/image" Target="../media/image4.png"/><Relationship Id="rId6" Type="http://schemas.openxmlformats.org/officeDocument/2006/relationships/image" Target="../media/image14.png"/><Relationship Id="rId7" Type="http://schemas.openxmlformats.org/officeDocument/2006/relationships/image" Target="../media/image15.png"/><Relationship Id="rId8"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8.png"/><Relationship Id="rId4" Type="http://schemas.openxmlformats.org/officeDocument/2006/relationships/image" Target="../media/image7.png"/><Relationship Id="rId5" Type="http://schemas.openxmlformats.org/officeDocument/2006/relationships/image" Target="../media/image2.png"/><Relationship Id="rId6" Type="http://schemas.openxmlformats.org/officeDocument/2006/relationships/image" Target="../media/image12.png"/><Relationship Id="rId7" Type="http://schemas.openxmlformats.org/officeDocument/2006/relationships/image" Target="../media/image2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8.png"/><Relationship Id="rId4" Type="http://schemas.openxmlformats.org/officeDocument/2006/relationships/image" Target="../media/image7.png"/><Relationship Id="rId9" Type="http://schemas.openxmlformats.org/officeDocument/2006/relationships/image" Target="../media/image19.png"/><Relationship Id="rId5" Type="http://schemas.openxmlformats.org/officeDocument/2006/relationships/image" Target="../media/image2.png"/><Relationship Id="rId6" Type="http://schemas.openxmlformats.org/officeDocument/2006/relationships/image" Target="../media/image12.png"/><Relationship Id="rId7" Type="http://schemas.openxmlformats.org/officeDocument/2006/relationships/image" Target="../media/image20.png"/><Relationship Id="rId8" Type="http://schemas.openxmlformats.org/officeDocument/2006/relationships/image" Target="../media/image16.png"/><Relationship Id="rId10" Type="http://schemas.openxmlformats.org/officeDocument/2006/relationships/image" Target="../media/image5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9.png"/><Relationship Id="rId4" Type="http://schemas.openxmlformats.org/officeDocument/2006/relationships/image" Target="../media/image53.png"/><Relationship Id="rId9" Type="http://schemas.openxmlformats.org/officeDocument/2006/relationships/image" Target="../media/image12.png"/><Relationship Id="rId5" Type="http://schemas.openxmlformats.org/officeDocument/2006/relationships/image" Target="../media/image23.png"/><Relationship Id="rId6" Type="http://schemas.openxmlformats.org/officeDocument/2006/relationships/image" Target="../media/image8.png"/><Relationship Id="rId7" Type="http://schemas.openxmlformats.org/officeDocument/2006/relationships/image" Target="../media/image7.png"/><Relationship Id="rId8" Type="http://schemas.openxmlformats.org/officeDocument/2006/relationships/image" Target="../media/image2.png"/><Relationship Id="rId11" Type="http://schemas.openxmlformats.org/officeDocument/2006/relationships/image" Target="../media/image26.png"/><Relationship Id="rId10" Type="http://schemas.openxmlformats.org/officeDocument/2006/relationships/image" Target="../media/image2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9.png"/><Relationship Id="rId4" Type="http://schemas.openxmlformats.org/officeDocument/2006/relationships/image" Target="../media/image53.png"/><Relationship Id="rId9" Type="http://schemas.openxmlformats.org/officeDocument/2006/relationships/image" Target="../media/image12.png"/><Relationship Id="rId5" Type="http://schemas.openxmlformats.org/officeDocument/2006/relationships/image" Target="../media/image23.png"/><Relationship Id="rId6" Type="http://schemas.openxmlformats.org/officeDocument/2006/relationships/image" Target="../media/image8.png"/><Relationship Id="rId7" Type="http://schemas.openxmlformats.org/officeDocument/2006/relationships/image" Target="../media/image7.png"/><Relationship Id="rId8" Type="http://schemas.openxmlformats.org/officeDocument/2006/relationships/image" Target="../media/image2.png"/><Relationship Id="rId11" Type="http://schemas.openxmlformats.org/officeDocument/2006/relationships/image" Target="../media/image26.png"/><Relationship Id="rId10" Type="http://schemas.openxmlformats.org/officeDocument/2006/relationships/image" Target="../media/image20.png"/><Relationship Id="rId12" Type="http://schemas.openxmlformats.org/officeDocument/2006/relationships/image" Target="../media/image2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7.png"/><Relationship Id="rId4" Type="http://schemas.openxmlformats.org/officeDocument/2006/relationships/image" Target="../media/image19.png"/><Relationship Id="rId9" Type="http://schemas.openxmlformats.org/officeDocument/2006/relationships/image" Target="../media/image20.png"/><Relationship Id="rId5" Type="http://schemas.openxmlformats.org/officeDocument/2006/relationships/image" Target="../media/image53.png"/><Relationship Id="rId6" Type="http://schemas.openxmlformats.org/officeDocument/2006/relationships/image" Target="../media/image8.png"/><Relationship Id="rId7" Type="http://schemas.openxmlformats.org/officeDocument/2006/relationships/image" Target="../media/image2.png"/><Relationship Id="rId8" Type="http://schemas.openxmlformats.org/officeDocument/2006/relationships/image" Target="../media/image12.png"/><Relationship Id="rId11" Type="http://schemas.openxmlformats.org/officeDocument/2006/relationships/image" Target="../media/image39.png"/><Relationship Id="rId10" Type="http://schemas.openxmlformats.org/officeDocument/2006/relationships/image" Target="../media/image4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7.png"/><Relationship Id="rId4" Type="http://schemas.openxmlformats.org/officeDocument/2006/relationships/image" Target="../media/image30.png"/><Relationship Id="rId9" Type="http://schemas.openxmlformats.org/officeDocument/2006/relationships/image" Target="../media/image25.png"/><Relationship Id="rId5" Type="http://schemas.openxmlformats.org/officeDocument/2006/relationships/image" Target="../media/image28.png"/><Relationship Id="rId6" Type="http://schemas.openxmlformats.org/officeDocument/2006/relationships/image" Target="../media/image29.png"/><Relationship Id="rId7" Type="http://schemas.openxmlformats.org/officeDocument/2006/relationships/image" Target="../media/image74.png"/><Relationship Id="rId8" Type="http://schemas.openxmlformats.org/officeDocument/2006/relationships/image" Target="../media/image38.png"/><Relationship Id="rId10" Type="http://schemas.openxmlformats.org/officeDocument/2006/relationships/image" Target="../media/image3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35.png"/><Relationship Id="rId4" Type="http://schemas.openxmlformats.org/officeDocument/2006/relationships/image" Target="../media/image33.png"/><Relationship Id="rId5" Type="http://schemas.openxmlformats.org/officeDocument/2006/relationships/image" Target="../media/image32.png"/><Relationship Id="rId6" Type="http://schemas.openxmlformats.org/officeDocument/2006/relationships/image" Target="../media/image31.png"/><Relationship Id="rId7" Type="http://schemas.openxmlformats.org/officeDocument/2006/relationships/image" Target="../media/image3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41.png"/><Relationship Id="rId4" Type="http://schemas.openxmlformats.org/officeDocument/2006/relationships/image" Target="../media/image45.png"/><Relationship Id="rId5" Type="http://schemas.openxmlformats.org/officeDocument/2006/relationships/image" Target="../media/image3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png"/><Relationship Id="rId4" Type="http://schemas.openxmlformats.org/officeDocument/2006/relationships/image" Target="../media/image5.png"/><Relationship Id="rId5" Type="http://schemas.openxmlformats.org/officeDocument/2006/relationships/image" Target="../media/image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9.png"/><Relationship Id="rId4" Type="http://schemas.openxmlformats.org/officeDocument/2006/relationships/image" Target="../media/image74.png"/><Relationship Id="rId5" Type="http://schemas.openxmlformats.org/officeDocument/2006/relationships/image" Target="../media/image27.png"/><Relationship Id="rId6" Type="http://schemas.openxmlformats.org/officeDocument/2006/relationships/image" Target="../media/image30.png"/><Relationship Id="rId7" Type="http://schemas.openxmlformats.org/officeDocument/2006/relationships/image" Target="../media/image2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7.png"/><Relationship Id="rId4" Type="http://schemas.openxmlformats.org/officeDocument/2006/relationships/image" Target="../media/image30.png"/><Relationship Id="rId5" Type="http://schemas.openxmlformats.org/officeDocument/2006/relationships/image" Target="../media/image28.png"/><Relationship Id="rId6" Type="http://schemas.openxmlformats.org/officeDocument/2006/relationships/image" Target="../media/image29.png"/><Relationship Id="rId7" Type="http://schemas.openxmlformats.org/officeDocument/2006/relationships/image" Target="../media/image4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7.png"/><Relationship Id="rId4" Type="http://schemas.openxmlformats.org/officeDocument/2006/relationships/image" Target="../media/image2.png"/><Relationship Id="rId9" Type="http://schemas.openxmlformats.org/officeDocument/2006/relationships/image" Target="../media/image12.png"/><Relationship Id="rId5" Type="http://schemas.openxmlformats.org/officeDocument/2006/relationships/image" Target="../media/image19.png"/><Relationship Id="rId6" Type="http://schemas.openxmlformats.org/officeDocument/2006/relationships/image" Target="../media/image53.png"/><Relationship Id="rId7" Type="http://schemas.openxmlformats.org/officeDocument/2006/relationships/image" Target="../media/image8.png"/><Relationship Id="rId8" Type="http://schemas.openxmlformats.org/officeDocument/2006/relationships/image" Target="../media/image7.png"/><Relationship Id="rId11" Type="http://schemas.openxmlformats.org/officeDocument/2006/relationships/image" Target="../media/image47.png"/><Relationship Id="rId10" Type="http://schemas.openxmlformats.org/officeDocument/2006/relationships/image" Target="../media/image2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png"/><Relationship Id="rId4" Type="http://schemas.openxmlformats.org/officeDocument/2006/relationships/image" Target="../media/image19.png"/><Relationship Id="rId9" Type="http://schemas.openxmlformats.org/officeDocument/2006/relationships/image" Target="../media/image20.png"/><Relationship Id="rId5" Type="http://schemas.openxmlformats.org/officeDocument/2006/relationships/image" Target="../media/image53.png"/><Relationship Id="rId6" Type="http://schemas.openxmlformats.org/officeDocument/2006/relationships/image" Target="../media/image8.png"/><Relationship Id="rId7" Type="http://schemas.openxmlformats.org/officeDocument/2006/relationships/image" Target="../media/image7.png"/><Relationship Id="rId8" Type="http://schemas.openxmlformats.org/officeDocument/2006/relationships/image" Target="../media/image12.png"/><Relationship Id="rId11" Type="http://schemas.openxmlformats.org/officeDocument/2006/relationships/image" Target="../media/image27.png"/><Relationship Id="rId10" Type="http://schemas.openxmlformats.org/officeDocument/2006/relationships/image" Target="../media/image4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7.png"/><Relationship Id="rId4" Type="http://schemas.openxmlformats.org/officeDocument/2006/relationships/image" Target="../media/image2.png"/><Relationship Id="rId9" Type="http://schemas.openxmlformats.org/officeDocument/2006/relationships/image" Target="../media/image12.png"/><Relationship Id="rId5" Type="http://schemas.openxmlformats.org/officeDocument/2006/relationships/image" Target="../media/image19.png"/><Relationship Id="rId6" Type="http://schemas.openxmlformats.org/officeDocument/2006/relationships/image" Target="../media/image53.png"/><Relationship Id="rId7" Type="http://schemas.openxmlformats.org/officeDocument/2006/relationships/image" Target="../media/image8.png"/><Relationship Id="rId8" Type="http://schemas.openxmlformats.org/officeDocument/2006/relationships/image" Target="../media/image7.png"/><Relationship Id="rId11" Type="http://schemas.openxmlformats.org/officeDocument/2006/relationships/image" Target="../media/image43.png"/><Relationship Id="rId10" Type="http://schemas.openxmlformats.org/officeDocument/2006/relationships/image" Target="../media/image2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png"/><Relationship Id="rId4" Type="http://schemas.openxmlformats.org/officeDocument/2006/relationships/image" Target="../media/image19.png"/><Relationship Id="rId9" Type="http://schemas.openxmlformats.org/officeDocument/2006/relationships/image" Target="../media/image20.png"/><Relationship Id="rId5" Type="http://schemas.openxmlformats.org/officeDocument/2006/relationships/image" Target="../media/image53.png"/><Relationship Id="rId6" Type="http://schemas.openxmlformats.org/officeDocument/2006/relationships/image" Target="../media/image8.png"/><Relationship Id="rId7" Type="http://schemas.openxmlformats.org/officeDocument/2006/relationships/image" Target="../media/image7.png"/><Relationship Id="rId8" Type="http://schemas.openxmlformats.org/officeDocument/2006/relationships/image" Target="../media/image12.png"/><Relationship Id="rId11" Type="http://schemas.openxmlformats.org/officeDocument/2006/relationships/image" Target="../media/image27.png"/><Relationship Id="rId10" Type="http://schemas.openxmlformats.org/officeDocument/2006/relationships/image" Target="../media/image4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8.png"/><Relationship Id="rId4" Type="http://schemas.openxmlformats.org/officeDocument/2006/relationships/image" Target="../media/image7.png"/><Relationship Id="rId9" Type="http://schemas.openxmlformats.org/officeDocument/2006/relationships/image" Target="../media/image49.png"/><Relationship Id="rId5" Type="http://schemas.openxmlformats.org/officeDocument/2006/relationships/image" Target="../media/image2.png"/><Relationship Id="rId6" Type="http://schemas.openxmlformats.org/officeDocument/2006/relationships/image" Target="../media/image12.png"/><Relationship Id="rId7" Type="http://schemas.openxmlformats.org/officeDocument/2006/relationships/image" Target="../media/image20.png"/><Relationship Id="rId8" Type="http://schemas.openxmlformats.org/officeDocument/2006/relationships/image" Target="../media/image65.png"/><Relationship Id="rId11" Type="http://schemas.openxmlformats.org/officeDocument/2006/relationships/image" Target="../media/image66.png"/><Relationship Id="rId10" Type="http://schemas.openxmlformats.org/officeDocument/2006/relationships/image" Target="../media/image48.png"/><Relationship Id="rId12" Type="http://schemas.openxmlformats.org/officeDocument/2006/relationships/image" Target="../media/image5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8.png"/><Relationship Id="rId4" Type="http://schemas.openxmlformats.org/officeDocument/2006/relationships/image" Target="../media/image7.png"/><Relationship Id="rId9" Type="http://schemas.openxmlformats.org/officeDocument/2006/relationships/image" Target="../media/image6.png"/><Relationship Id="rId5" Type="http://schemas.openxmlformats.org/officeDocument/2006/relationships/image" Target="../media/image2.png"/><Relationship Id="rId6" Type="http://schemas.openxmlformats.org/officeDocument/2006/relationships/image" Target="../media/image12.png"/><Relationship Id="rId7" Type="http://schemas.openxmlformats.org/officeDocument/2006/relationships/image" Target="../media/image20.png"/><Relationship Id="rId8" Type="http://schemas.openxmlformats.org/officeDocument/2006/relationships/image" Target="../media/image6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8.png"/><Relationship Id="rId4" Type="http://schemas.openxmlformats.org/officeDocument/2006/relationships/image" Target="../media/image7.png"/><Relationship Id="rId9" Type="http://schemas.openxmlformats.org/officeDocument/2006/relationships/image" Target="../media/image6.png"/><Relationship Id="rId5" Type="http://schemas.openxmlformats.org/officeDocument/2006/relationships/image" Target="../media/image2.png"/><Relationship Id="rId6" Type="http://schemas.openxmlformats.org/officeDocument/2006/relationships/image" Target="../media/image12.png"/><Relationship Id="rId7" Type="http://schemas.openxmlformats.org/officeDocument/2006/relationships/image" Target="../media/image20.png"/><Relationship Id="rId8" Type="http://schemas.openxmlformats.org/officeDocument/2006/relationships/image" Target="../media/image6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12.png"/><Relationship Id="rId4" Type="http://schemas.openxmlformats.org/officeDocument/2006/relationships/image" Target="../media/image52.png"/><Relationship Id="rId9" Type="http://schemas.openxmlformats.org/officeDocument/2006/relationships/image" Target="../media/image63.png"/><Relationship Id="rId5" Type="http://schemas.openxmlformats.org/officeDocument/2006/relationships/image" Target="../media/image8.png"/><Relationship Id="rId6" Type="http://schemas.openxmlformats.org/officeDocument/2006/relationships/image" Target="../media/image7.png"/><Relationship Id="rId7" Type="http://schemas.openxmlformats.org/officeDocument/2006/relationships/image" Target="../media/image2.png"/><Relationship Id="rId8" Type="http://schemas.openxmlformats.org/officeDocument/2006/relationships/image" Target="../media/image20.png"/><Relationship Id="rId11" Type="http://schemas.openxmlformats.org/officeDocument/2006/relationships/image" Target="../media/image59.png"/><Relationship Id="rId10" Type="http://schemas.openxmlformats.org/officeDocument/2006/relationships/image" Target="../media/image5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3.png"/><Relationship Id="rId4" Type="http://schemas.openxmlformats.org/officeDocument/2006/relationships/image" Target="../media/image2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8.png"/><Relationship Id="rId4" Type="http://schemas.openxmlformats.org/officeDocument/2006/relationships/image" Target="../media/image7.png"/><Relationship Id="rId9" Type="http://schemas.openxmlformats.org/officeDocument/2006/relationships/image" Target="../media/image30.png"/><Relationship Id="rId5" Type="http://schemas.openxmlformats.org/officeDocument/2006/relationships/image" Target="../media/image2.png"/><Relationship Id="rId6" Type="http://schemas.openxmlformats.org/officeDocument/2006/relationships/image" Target="../media/image12.png"/><Relationship Id="rId7" Type="http://schemas.openxmlformats.org/officeDocument/2006/relationships/image" Target="../media/image20.png"/><Relationship Id="rId8" Type="http://schemas.openxmlformats.org/officeDocument/2006/relationships/image" Target="../media/image6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8.png"/><Relationship Id="rId4" Type="http://schemas.openxmlformats.org/officeDocument/2006/relationships/image" Target="../media/image7.png"/><Relationship Id="rId5" Type="http://schemas.openxmlformats.org/officeDocument/2006/relationships/image" Target="../media/image2.png"/><Relationship Id="rId6" Type="http://schemas.openxmlformats.org/officeDocument/2006/relationships/image" Target="../media/image12.png"/><Relationship Id="rId7" Type="http://schemas.openxmlformats.org/officeDocument/2006/relationships/image" Target="../media/image2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20.png"/><Relationship Id="rId4" Type="http://schemas.openxmlformats.org/officeDocument/2006/relationships/image" Target="../media/image62.png"/><Relationship Id="rId9" Type="http://schemas.openxmlformats.org/officeDocument/2006/relationships/image" Target="../media/image12.png"/><Relationship Id="rId5" Type="http://schemas.openxmlformats.org/officeDocument/2006/relationships/image" Target="../media/image57.png"/><Relationship Id="rId6" Type="http://schemas.openxmlformats.org/officeDocument/2006/relationships/image" Target="../media/image8.png"/><Relationship Id="rId7" Type="http://schemas.openxmlformats.org/officeDocument/2006/relationships/image" Target="../media/image7.png"/><Relationship Id="rId8" Type="http://schemas.openxmlformats.org/officeDocument/2006/relationships/image" Target="../media/image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8.png"/><Relationship Id="rId4" Type="http://schemas.openxmlformats.org/officeDocument/2006/relationships/image" Target="../media/image7.png"/><Relationship Id="rId9" Type="http://schemas.openxmlformats.org/officeDocument/2006/relationships/image" Target="../media/image54.png"/><Relationship Id="rId5" Type="http://schemas.openxmlformats.org/officeDocument/2006/relationships/image" Target="../media/image2.png"/><Relationship Id="rId6" Type="http://schemas.openxmlformats.org/officeDocument/2006/relationships/image" Target="../media/image12.png"/><Relationship Id="rId7" Type="http://schemas.openxmlformats.org/officeDocument/2006/relationships/image" Target="../media/image20.png"/><Relationship Id="rId8" Type="http://schemas.openxmlformats.org/officeDocument/2006/relationships/image" Target="../media/image58.png"/><Relationship Id="rId11" Type="http://schemas.openxmlformats.org/officeDocument/2006/relationships/image" Target="../media/image55.png"/><Relationship Id="rId10" Type="http://schemas.openxmlformats.org/officeDocument/2006/relationships/image" Target="../media/image56.png"/><Relationship Id="rId13" Type="http://schemas.openxmlformats.org/officeDocument/2006/relationships/image" Target="../media/image67.png"/><Relationship Id="rId12" Type="http://schemas.openxmlformats.org/officeDocument/2006/relationships/image" Target="../media/image6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70.png"/><Relationship Id="rId4" Type="http://schemas.openxmlformats.org/officeDocument/2006/relationships/image" Target="../media/image71.png"/><Relationship Id="rId5" Type="http://schemas.openxmlformats.org/officeDocument/2006/relationships/image" Target="../media/image5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6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7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3.png"/><Relationship Id="rId4" Type="http://schemas.openxmlformats.org/officeDocument/2006/relationships/image" Target="../media/image3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0" y="1581750"/>
            <a:ext cx="8520600" cy="9900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sz="4900">
                <a:latin typeface="Fira Code Medium"/>
                <a:ea typeface="Fira Code Medium"/>
                <a:cs typeface="Fira Code Medium"/>
                <a:sym typeface="Fira Code Medium"/>
              </a:rPr>
              <a:t>Role of DevOps in SDLC</a:t>
            </a:r>
            <a:endParaRPr sz="4900">
              <a:latin typeface="Fira Code Medium"/>
              <a:ea typeface="Fira Code Medium"/>
              <a:cs typeface="Fira Code Medium"/>
              <a:sym typeface="Fira Code Medium"/>
            </a:endParaRPr>
          </a:p>
        </p:txBody>
      </p:sp>
      <p:sp>
        <p:nvSpPr>
          <p:cNvPr id="55" name="Google Shape;55;p13"/>
          <p:cNvSpPr txBox="1"/>
          <p:nvPr>
            <p:ph idx="1" type="subTitle"/>
          </p:nvPr>
        </p:nvSpPr>
        <p:spPr>
          <a:xfrm>
            <a:off x="311700" y="267077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latin typeface="Fira Code"/>
                <a:ea typeface="Fira Code"/>
                <a:cs typeface="Fira Code"/>
                <a:sym typeface="Fira Code"/>
              </a:rPr>
              <a:t>Prashant Nandipati &amp; Lekha Grace</a:t>
            </a:r>
            <a:endParaRPr>
              <a:latin typeface="Fira Code"/>
              <a:ea typeface="Fira Code"/>
              <a:cs typeface="Fira Code"/>
              <a:sym typeface="Fira Code"/>
            </a:endParaRPr>
          </a:p>
        </p:txBody>
      </p:sp>
      <p:cxnSp>
        <p:nvCxnSpPr>
          <p:cNvPr id="56" name="Google Shape;56;p13"/>
          <p:cNvCxnSpPr/>
          <p:nvPr/>
        </p:nvCxnSpPr>
        <p:spPr>
          <a:xfrm>
            <a:off x="524975" y="2610675"/>
            <a:ext cx="8204700" cy="0"/>
          </a:xfrm>
          <a:prstGeom prst="straightConnector1">
            <a:avLst/>
          </a:prstGeom>
          <a:noFill/>
          <a:ln cap="flat" cmpd="sng" w="38100">
            <a:solidFill>
              <a:schemeClr val="dk2"/>
            </a:solidFill>
            <a:prstDash val="dot"/>
            <a:round/>
            <a:headEnd len="med" w="med" type="none"/>
            <a:tailEnd len="med" w="med" type="none"/>
          </a:ln>
        </p:spPr>
      </p:cxn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22"/>
          <p:cNvSpPr txBox="1"/>
          <p:nvPr>
            <p:ph type="title"/>
          </p:nvPr>
        </p:nvSpPr>
        <p:spPr>
          <a:xfrm>
            <a:off x="5234525" y="3151625"/>
            <a:ext cx="32325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latin typeface="Fira Code"/>
                <a:ea typeface="Fira Code"/>
                <a:cs typeface="Fira Code"/>
                <a:sym typeface="Fira Code"/>
              </a:rPr>
              <a:t>Devops</a:t>
            </a:r>
            <a:endParaRPr b="1">
              <a:latin typeface="Fira Code"/>
              <a:ea typeface="Fira Code"/>
              <a:cs typeface="Fira Code"/>
              <a:sym typeface="Fira Code"/>
            </a:endParaRPr>
          </a:p>
        </p:txBody>
      </p:sp>
      <p:sp>
        <p:nvSpPr>
          <p:cNvPr id="185" name="Google Shape;185;p22"/>
          <p:cNvSpPr txBox="1"/>
          <p:nvPr/>
        </p:nvSpPr>
        <p:spPr>
          <a:xfrm>
            <a:off x="424375" y="1186553"/>
            <a:ext cx="920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Fira Sans"/>
                <a:ea typeface="Fira Sans"/>
                <a:cs typeface="Fira Sans"/>
                <a:sym typeface="Fira Sans"/>
              </a:rPr>
              <a:t>86c91940</a:t>
            </a:r>
            <a:endParaRPr>
              <a:solidFill>
                <a:schemeClr val="dk1"/>
              </a:solidFill>
              <a:latin typeface="Fira Sans"/>
              <a:ea typeface="Fira Sans"/>
              <a:cs typeface="Fira Sans"/>
              <a:sym typeface="Fira Sans"/>
            </a:endParaRPr>
          </a:p>
        </p:txBody>
      </p:sp>
      <p:pic>
        <p:nvPicPr>
          <p:cNvPr id="186" name="Google Shape;186;p22"/>
          <p:cNvPicPr preferRelativeResize="0"/>
          <p:nvPr/>
        </p:nvPicPr>
        <p:blipFill rotWithShape="1">
          <a:blip r:embed="rId3">
            <a:alphaModFix/>
          </a:blip>
          <a:srcRect b="21228" l="0" r="0" t="0"/>
          <a:stretch/>
        </p:blipFill>
        <p:spPr>
          <a:xfrm>
            <a:off x="1934700" y="778650"/>
            <a:ext cx="1107900" cy="1229900"/>
          </a:xfrm>
          <a:prstGeom prst="rect">
            <a:avLst/>
          </a:prstGeom>
          <a:noFill/>
          <a:ln>
            <a:noFill/>
          </a:ln>
        </p:spPr>
      </p:pic>
      <p:cxnSp>
        <p:nvCxnSpPr>
          <p:cNvPr id="187" name="Google Shape;187;p22"/>
          <p:cNvCxnSpPr>
            <a:stCxn id="185" idx="3"/>
            <a:endCxn id="186" idx="1"/>
          </p:cNvCxnSpPr>
          <p:nvPr/>
        </p:nvCxnSpPr>
        <p:spPr>
          <a:xfrm>
            <a:off x="1344775" y="1386653"/>
            <a:ext cx="589800" cy="6900"/>
          </a:xfrm>
          <a:prstGeom prst="straightConnector1">
            <a:avLst/>
          </a:prstGeom>
          <a:noFill/>
          <a:ln cap="flat" cmpd="sng" w="19050">
            <a:solidFill>
              <a:srgbClr val="B7B7B7"/>
            </a:solidFill>
            <a:prstDash val="solid"/>
            <a:round/>
            <a:headEnd len="med" w="med" type="none"/>
            <a:tailEnd len="med" w="med" type="triangle"/>
          </a:ln>
        </p:spPr>
      </p:cxnSp>
      <p:pic>
        <p:nvPicPr>
          <p:cNvPr id="188" name="Google Shape;188;p22"/>
          <p:cNvPicPr preferRelativeResize="0"/>
          <p:nvPr/>
        </p:nvPicPr>
        <p:blipFill rotWithShape="1">
          <a:blip r:embed="rId4">
            <a:alphaModFix/>
          </a:blip>
          <a:srcRect b="0" l="0" r="74982" t="0"/>
          <a:stretch/>
        </p:blipFill>
        <p:spPr>
          <a:xfrm>
            <a:off x="2618391" y="2427329"/>
            <a:ext cx="679726" cy="671192"/>
          </a:xfrm>
          <a:prstGeom prst="rect">
            <a:avLst/>
          </a:prstGeom>
          <a:noFill/>
          <a:ln>
            <a:noFill/>
          </a:ln>
        </p:spPr>
      </p:pic>
      <p:pic>
        <p:nvPicPr>
          <p:cNvPr id="189" name="Google Shape;189;p22"/>
          <p:cNvPicPr preferRelativeResize="0"/>
          <p:nvPr/>
        </p:nvPicPr>
        <p:blipFill rotWithShape="1">
          <a:blip r:embed="rId5">
            <a:alphaModFix/>
          </a:blip>
          <a:srcRect b="27187" l="16727" r="64982" t="21565"/>
          <a:stretch/>
        </p:blipFill>
        <p:spPr>
          <a:xfrm>
            <a:off x="3765643" y="2374302"/>
            <a:ext cx="719161" cy="777323"/>
          </a:xfrm>
          <a:prstGeom prst="rect">
            <a:avLst/>
          </a:prstGeom>
          <a:noFill/>
          <a:ln>
            <a:noFill/>
          </a:ln>
        </p:spPr>
      </p:pic>
      <p:cxnSp>
        <p:nvCxnSpPr>
          <p:cNvPr id="190" name="Google Shape;190;p22"/>
          <p:cNvCxnSpPr>
            <a:stCxn id="188" idx="3"/>
            <a:endCxn id="189" idx="1"/>
          </p:cNvCxnSpPr>
          <p:nvPr/>
        </p:nvCxnSpPr>
        <p:spPr>
          <a:xfrm>
            <a:off x="3298117" y="2762925"/>
            <a:ext cx="467400" cy="0"/>
          </a:xfrm>
          <a:prstGeom prst="straightConnector1">
            <a:avLst/>
          </a:prstGeom>
          <a:noFill/>
          <a:ln cap="flat" cmpd="sng" w="19050">
            <a:solidFill>
              <a:srgbClr val="B7B7B7"/>
            </a:solidFill>
            <a:prstDash val="solid"/>
            <a:round/>
            <a:headEnd len="med" w="med" type="none"/>
            <a:tailEnd len="med" w="med" type="triangle"/>
          </a:ln>
        </p:spPr>
      </p:cxnSp>
      <p:pic>
        <p:nvPicPr>
          <p:cNvPr id="191" name="Google Shape;191;p22"/>
          <p:cNvPicPr preferRelativeResize="0"/>
          <p:nvPr/>
        </p:nvPicPr>
        <p:blipFill>
          <a:blip r:embed="rId6">
            <a:alphaModFix/>
          </a:blip>
          <a:stretch>
            <a:fillRect/>
          </a:stretch>
        </p:blipFill>
        <p:spPr>
          <a:xfrm>
            <a:off x="5184070" y="809726"/>
            <a:ext cx="1107900" cy="1167730"/>
          </a:xfrm>
          <a:prstGeom prst="rect">
            <a:avLst/>
          </a:prstGeom>
          <a:noFill/>
          <a:ln>
            <a:noFill/>
          </a:ln>
        </p:spPr>
      </p:pic>
      <p:cxnSp>
        <p:nvCxnSpPr>
          <p:cNvPr id="192" name="Google Shape;192;p22"/>
          <p:cNvCxnSpPr>
            <a:stCxn id="186" idx="3"/>
            <a:endCxn id="191" idx="1"/>
          </p:cNvCxnSpPr>
          <p:nvPr/>
        </p:nvCxnSpPr>
        <p:spPr>
          <a:xfrm>
            <a:off x="3042599" y="1393600"/>
            <a:ext cx="2141400" cy="0"/>
          </a:xfrm>
          <a:prstGeom prst="straightConnector1">
            <a:avLst/>
          </a:prstGeom>
          <a:noFill/>
          <a:ln cap="flat" cmpd="sng" w="19050">
            <a:solidFill>
              <a:srgbClr val="B7B7B7"/>
            </a:solidFill>
            <a:prstDash val="solid"/>
            <a:round/>
            <a:headEnd len="med" w="med" type="none"/>
            <a:tailEnd len="med" w="med" type="triangle"/>
          </a:ln>
        </p:spPr>
      </p:cxnSp>
      <p:cxnSp>
        <p:nvCxnSpPr>
          <p:cNvPr id="193" name="Google Shape;193;p22"/>
          <p:cNvCxnSpPr>
            <a:stCxn id="189" idx="3"/>
            <a:endCxn id="191" idx="1"/>
          </p:cNvCxnSpPr>
          <p:nvPr/>
        </p:nvCxnSpPr>
        <p:spPr>
          <a:xfrm flipH="1" rot="10800000">
            <a:off x="4484804" y="1393463"/>
            <a:ext cx="699300" cy="1369500"/>
          </a:xfrm>
          <a:prstGeom prst="curvedConnector3">
            <a:avLst>
              <a:gd fmla="val 49998" name="adj1"/>
            </a:avLst>
          </a:prstGeom>
          <a:noFill/>
          <a:ln cap="flat" cmpd="sng" w="19050">
            <a:solidFill>
              <a:srgbClr val="B7B7B7"/>
            </a:solidFill>
            <a:prstDash val="solid"/>
            <a:round/>
            <a:headEnd len="med" w="med" type="triangle"/>
            <a:tailEnd len="med" w="med" type="none"/>
          </a:ln>
        </p:spPr>
      </p:cxnSp>
      <p:pic>
        <p:nvPicPr>
          <p:cNvPr id="194" name="Google Shape;194;p22"/>
          <p:cNvPicPr preferRelativeResize="0"/>
          <p:nvPr/>
        </p:nvPicPr>
        <p:blipFill rotWithShape="1">
          <a:blip r:embed="rId7">
            <a:alphaModFix/>
          </a:blip>
          <a:srcRect b="0" l="29437" r="28073" t="0"/>
          <a:stretch/>
        </p:blipFill>
        <p:spPr>
          <a:xfrm>
            <a:off x="6963154" y="490400"/>
            <a:ext cx="1046646" cy="1784911"/>
          </a:xfrm>
          <a:prstGeom prst="rect">
            <a:avLst/>
          </a:prstGeom>
          <a:noFill/>
          <a:ln>
            <a:noFill/>
          </a:ln>
        </p:spPr>
      </p:pic>
      <p:cxnSp>
        <p:nvCxnSpPr>
          <p:cNvPr id="195" name="Google Shape;195;p22"/>
          <p:cNvCxnSpPr>
            <a:stCxn id="191" idx="3"/>
            <a:endCxn id="194" idx="1"/>
          </p:cNvCxnSpPr>
          <p:nvPr/>
        </p:nvCxnSpPr>
        <p:spPr>
          <a:xfrm flipH="1" rot="10800000">
            <a:off x="6291970" y="1382790"/>
            <a:ext cx="671100" cy="10800"/>
          </a:xfrm>
          <a:prstGeom prst="straightConnector1">
            <a:avLst/>
          </a:prstGeom>
          <a:noFill/>
          <a:ln cap="flat" cmpd="sng" w="19050">
            <a:solidFill>
              <a:srgbClr val="B7B7B7"/>
            </a:solidFill>
            <a:prstDash val="solid"/>
            <a:round/>
            <a:headEnd len="med" w="med" type="none"/>
            <a:tailEnd len="med" w="med" type="triangle"/>
          </a:ln>
        </p:spPr>
      </p:cxnSp>
      <p:pic>
        <p:nvPicPr>
          <p:cNvPr id="196" name="Google Shape;196;p22"/>
          <p:cNvPicPr preferRelativeResize="0"/>
          <p:nvPr/>
        </p:nvPicPr>
        <p:blipFill>
          <a:blip r:embed="rId8">
            <a:alphaModFix/>
          </a:blip>
          <a:stretch>
            <a:fillRect/>
          </a:stretch>
        </p:blipFill>
        <p:spPr>
          <a:xfrm flipH="1">
            <a:off x="4811500" y="2467699"/>
            <a:ext cx="4188350" cy="2728301"/>
          </a:xfrm>
          <a:prstGeom prst="rect">
            <a:avLst/>
          </a:prstGeom>
          <a:noFill/>
          <a:ln>
            <a:noFill/>
          </a:ln>
          <a:effectLst>
            <a:outerShdw rotWithShape="0" algn="bl" dir="1920000" dist="228600">
              <a:srgbClr val="660000"/>
            </a:outerShdw>
          </a:effectLst>
        </p:spPr>
      </p:pic>
      <p:cxnSp>
        <p:nvCxnSpPr>
          <p:cNvPr id="197" name="Google Shape;197;p22"/>
          <p:cNvCxnSpPr>
            <a:stCxn id="188" idx="0"/>
            <a:endCxn id="186" idx="2"/>
          </p:cNvCxnSpPr>
          <p:nvPr/>
        </p:nvCxnSpPr>
        <p:spPr>
          <a:xfrm flipH="1" rot="5400000">
            <a:off x="2514104" y="1983179"/>
            <a:ext cx="418800" cy="469500"/>
          </a:xfrm>
          <a:prstGeom prst="curvedConnector3">
            <a:avLst>
              <a:gd fmla="val 49998" name="adj1"/>
            </a:avLst>
          </a:prstGeom>
          <a:noFill/>
          <a:ln cap="flat" cmpd="sng" w="19050">
            <a:solidFill>
              <a:srgbClr val="B7B7B7"/>
            </a:solidFill>
            <a:prstDash val="solid"/>
            <a:round/>
            <a:headEnd len="med" w="med" type="triangle"/>
            <a:tailEnd len="med" w="med" type="none"/>
          </a:ln>
        </p:spPr>
      </p:cxnSp>
      <p:sp>
        <p:nvSpPr>
          <p:cNvPr id="198" name="Google Shape;198;p22"/>
          <p:cNvSpPr txBox="1"/>
          <p:nvPr/>
        </p:nvSpPr>
        <p:spPr>
          <a:xfrm>
            <a:off x="2077900" y="392925"/>
            <a:ext cx="11079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lt2"/>
                </a:solidFill>
                <a:latin typeface="Fira Code"/>
                <a:ea typeface="Fira Code"/>
                <a:cs typeface="Fira Code"/>
                <a:sym typeface="Fira Code"/>
              </a:rPr>
              <a:t>CI/CD</a:t>
            </a:r>
            <a:endParaRPr sz="1800">
              <a:solidFill>
                <a:schemeClr val="lt2"/>
              </a:solidFill>
              <a:latin typeface="Fira Code"/>
              <a:ea typeface="Fira Code"/>
              <a:cs typeface="Fira Code"/>
              <a:sym typeface="Fira Code"/>
            </a:endParaRPr>
          </a:p>
        </p:txBody>
      </p:sp>
      <p:sp>
        <p:nvSpPr>
          <p:cNvPr id="199" name="Google Shape;199;p22"/>
          <p:cNvSpPr txBox="1"/>
          <p:nvPr/>
        </p:nvSpPr>
        <p:spPr>
          <a:xfrm>
            <a:off x="2744319" y="3262625"/>
            <a:ext cx="5538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lt2"/>
                </a:solidFill>
                <a:latin typeface="Fira Code"/>
                <a:ea typeface="Fira Code"/>
                <a:cs typeface="Fira Code"/>
                <a:sym typeface="Fira Code"/>
              </a:rPr>
              <a:t>CI</a:t>
            </a:r>
            <a:endParaRPr sz="1800">
              <a:solidFill>
                <a:schemeClr val="lt2"/>
              </a:solidFill>
              <a:latin typeface="Fira Code"/>
              <a:ea typeface="Fira Code"/>
              <a:cs typeface="Fira Code"/>
              <a:sym typeface="Fira Code"/>
            </a:endParaRPr>
          </a:p>
        </p:txBody>
      </p:sp>
      <p:sp>
        <p:nvSpPr>
          <p:cNvPr id="200" name="Google Shape;200;p22"/>
          <p:cNvSpPr txBox="1"/>
          <p:nvPr/>
        </p:nvSpPr>
        <p:spPr>
          <a:xfrm>
            <a:off x="3480675" y="3262625"/>
            <a:ext cx="1289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lt2"/>
                </a:solidFill>
                <a:latin typeface="Fira Code"/>
                <a:ea typeface="Fira Code"/>
                <a:cs typeface="Fira Code"/>
                <a:sym typeface="Fira Code"/>
              </a:rPr>
              <a:t>Registry</a:t>
            </a:r>
            <a:endParaRPr sz="1800">
              <a:solidFill>
                <a:schemeClr val="lt2"/>
              </a:solidFill>
              <a:latin typeface="Fira Code"/>
              <a:ea typeface="Fira Code"/>
              <a:cs typeface="Fira Code"/>
              <a:sym typeface="Fira Code"/>
            </a:endParaRPr>
          </a:p>
        </p:txBody>
      </p:sp>
      <p:sp>
        <p:nvSpPr>
          <p:cNvPr id="201" name="Google Shape;201;p22"/>
          <p:cNvSpPr txBox="1"/>
          <p:nvPr/>
        </p:nvSpPr>
        <p:spPr>
          <a:xfrm>
            <a:off x="5292200" y="2192238"/>
            <a:ext cx="1034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lt2"/>
                </a:solidFill>
                <a:latin typeface="Fira Code"/>
                <a:ea typeface="Fira Code"/>
                <a:cs typeface="Fira Code"/>
                <a:sym typeface="Fira Code"/>
              </a:rPr>
              <a:t>Deploy</a:t>
            </a:r>
            <a:endParaRPr sz="1800">
              <a:solidFill>
                <a:schemeClr val="lt2"/>
              </a:solidFill>
              <a:latin typeface="Fira Code"/>
              <a:ea typeface="Fira Code"/>
              <a:cs typeface="Fira Code"/>
              <a:sym typeface="Fira Code"/>
            </a:endParaRPr>
          </a:p>
        </p:txBody>
      </p:sp>
      <p:sp>
        <p:nvSpPr>
          <p:cNvPr id="202" name="Google Shape;202;p22"/>
          <p:cNvSpPr txBox="1"/>
          <p:nvPr/>
        </p:nvSpPr>
        <p:spPr>
          <a:xfrm>
            <a:off x="6919425" y="2041763"/>
            <a:ext cx="12318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lt2"/>
                </a:solidFill>
                <a:latin typeface="Fira Code"/>
                <a:ea typeface="Fira Code"/>
                <a:cs typeface="Fira Code"/>
                <a:sym typeface="Fira Code"/>
              </a:rPr>
              <a:t>Deliver</a:t>
            </a:r>
            <a:endParaRPr sz="1800">
              <a:solidFill>
                <a:schemeClr val="lt2"/>
              </a:solidFill>
              <a:latin typeface="Fira Code"/>
              <a:ea typeface="Fira Code"/>
              <a:cs typeface="Fira Code"/>
              <a:sym typeface="Fira Code"/>
            </a:endParaRPr>
          </a:p>
        </p:txBody>
      </p:sp>
      <p:sp>
        <p:nvSpPr>
          <p:cNvPr id="203" name="Google Shape;203;p22"/>
          <p:cNvSpPr txBox="1"/>
          <p:nvPr/>
        </p:nvSpPr>
        <p:spPr>
          <a:xfrm>
            <a:off x="544675" y="1639275"/>
            <a:ext cx="6798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lt2"/>
                </a:solidFill>
                <a:latin typeface="Fira Code"/>
                <a:ea typeface="Fira Code"/>
                <a:cs typeface="Fira Code"/>
                <a:sym typeface="Fira Code"/>
              </a:rPr>
              <a:t>SCM</a:t>
            </a:r>
            <a:endParaRPr sz="1800">
              <a:solidFill>
                <a:schemeClr val="lt2"/>
              </a:solidFill>
              <a:latin typeface="Fira Code"/>
              <a:ea typeface="Fira Code"/>
              <a:cs typeface="Fira Code"/>
              <a:sym typeface="Fira Code"/>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23"/>
          <p:cNvSpPr txBox="1"/>
          <p:nvPr>
            <p:ph type="title"/>
          </p:nvPr>
        </p:nvSpPr>
        <p:spPr>
          <a:xfrm>
            <a:off x="311700" y="445025"/>
            <a:ext cx="54288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latin typeface="Fira Code"/>
                <a:ea typeface="Fira Code"/>
                <a:cs typeface="Fira Code"/>
                <a:sym typeface="Fira Code"/>
              </a:rPr>
              <a:t>Devops :: Deployments</a:t>
            </a:r>
            <a:endParaRPr b="1">
              <a:latin typeface="Fira Code"/>
              <a:ea typeface="Fira Code"/>
              <a:cs typeface="Fira Code"/>
              <a:sym typeface="Fira Code"/>
            </a:endParaRPr>
          </a:p>
        </p:txBody>
      </p:sp>
      <p:pic>
        <p:nvPicPr>
          <p:cNvPr id="209" name="Google Shape;209;p23"/>
          <p:cNvPicPr preferRelativeResize="0"/>
          <p:nvPr/>
        </p:nvPicPr>
        <p:blipFill>
          <a:blip r:embed="rId3">
            <a:alphaModFix/>
          </a:blip>
          <a:stretch>
            <a:fillRect/>
          </a:stretch>
        </p:blipFill>
        <p:spPr>
          <a:xfrm>
            <a:off x="7279916" y="1781442"/>
            <a:ext cx="1360681" cy="828137"/>
          </a:xfrm>
          <a:prstGeom prst="rect">
            <a:avLst/>
          </a:prstGeom>
          <a:noFill/>
          <a:ln>
            <a:noFill/>
          </a:ln>
        </p:spPr>
      </p:pic>
      <p:pic>
        <p:nvPicPr>
          <p:cNvPr id="210" name="Google Shape;210;p23"/>
          <p:cNvPicPr preferRelativeResize="0"/>
          <p:nvPr/>
        </p:nvPicPr>
        <p:blipFill>
          <a:blip r:embed="rId4">
            <a:alphaModFix/>
          </a:blip>
          <a:stretch>
            <a:fillRect/>
          </a:stretch>
        </p:blipFill>
        <p:spPr>
          <a:xfrm>
            <a:off x="6745797" y="3014157"/>
            <a:ext cx="2150528" cy="1226843"/>
          </a:xfrm>
          <a:prstGeom prst="rect">
            <a:avLst/>
          </a:prstGeom>
          <a:noFill/>
          <a:ln>
            <a:noFill/>
          </a:ln>
        </p:spPr>
      </p:pic>
      <p:pic>
        <p:nvPicPr>
          <p:cNvPr id="211" name="Google Shape;211;p23"/>
          <p:cNvPicPr preferRelativeResize="0"/>
          <p:nvPr/>
        </p:nvPicPr>
        <p:blipFill>
          <a:blip r:embed="rId5">
            <a:alphaModFix/>
          </a:blip>
          <a:stretch>
            <a:fillRect/>
          </a:stretch>
        </p:blipFill>
        <p:spPr>
          <a:xfrm>
            <a:off x="4833635" y="2666556"/>
            <a:ext cx="1719398" cy="1743795"/>
          </a:xfrm>
          <a:prstGeom prst="rect">
            <a:avLst/>
          </a:prstGeom>
          <a:noFill/>
          <a:ln>
            <a:noFill/>
          </a:ln>
        </p:spPr>
      </p:pic>
      <p:pic>
        <p:nvPicPr>
          <p:cNvPr id="212" name="Google Shape;212;p23"/>
          <p:cNvPicPr preferRelativeResize="0"/>
          <p:nvPr/>
        </p:nvPicPr>
        <p:blipFill>
          <a:blip r:embed="rId6">
            <a:alphaModFix/>
          </a:blip>
          <a:stretch>
            <a:fillRect/>
          </a:stretch>
        </p:blipFill>
        <p:spPr>
          <a:xfrm>
            <a:off x="4748976" y="1441850"/>
            <a:ext cx="2047811" cy="1384240"/>
          </a:xfrm>
          <a:prstGeom prst="rect">
            <a:avLst/>
          </a:prstGeom>
          <a:noFill/>
          <a:ln>
            <a:noFill/>
          </a:ln>
        </p:spPr>
      </p:pic>
      <p:cxnSp>
        <p:nvCxnSpPr>
          <p:cNvPr id="213" name="Google Shape;213;p23"/>
          <p:cNvCxnSpPr/>
          <p:nvPr/>
        </p:nvCxnSpPr>
        <p:spPr>
          <a:xfrm>
            <a:off x="4317000" y="1268325"/>
            <a:ext cx="0" cy="3557100"/>
          </a:xfrm>
          <a:prstGeom prst="straightConnector1">
            <a:avLst/>
          </a:prstGeom>
          <a:noFill/>
          <a:ln cap="flat" cmpd="sng" w="38100">
            <a:solidFill>
              <a:schemeClr val="dk2"/>
            </a:solidFill>
            <a:prstDash val="dot"/>
            <a:round/>
            <a:headEnd len="med" w="med" type="none"/>
            <a:tailEnd len="med" w="med" type="none"/>
          </a:ln>
        </p:spPr>
      </p:cxnSp>
      <p:pic>
        <p:nvPicPr>
          <p:cNvPr id="214" name="Google Shape;214;p23"/>
          <p:cNvPicPr preferRelativeResize="0"/>
          <p:nvPr/>
        </p:nvPicPr>
        <p:blipFill>
          <a:blip r:embed="rId7">
            <a:alphaModFix/>
          </a:blip>
          <a:stretch>
            <a:fillRect/>
          </a:stretch>
        </p:blipFill>
        <p:spPr>
          <a:xfrm>
            <a:off x="2314338" y="1855326"/>
            <a:ext cx="1719401" cy="1432827"/>
          </a:xfrm>
          <a:prstGeom prst="rect">
            <a:avLst/>
          </a:prstGeom>
          <a:noFill/>
          <a:ln>
            <a:noFill/>
          </a:ln>
        </p:spPr>
      </p:pic>
      <p:pic>
        <p:nvPicPr>
          <p:cNvPr id="215" name="Google Shape;215;p23"/>
          <p:cNvPicPr preferRelativeResize="0"/>
          <p:nvPr/>
        </p:nvPicPr>
        <p:blipFill>
          <a:blip r:embed="rId8">
            <a:alphaModFix/>
          </a:blip>
          <a:stretch>
            <a:fillRect/>
          </a:stretch>
        </p:blipFill>
        <p:spPr>
          <a:xfrm>
            <a:off x="311700" y="1441851"/>
            <a:ext cx="1719400" cy="2291176"/>
          </a:xfrm>
          <a:prstGeom prst="rect">
            <a:avLst/>
          </a:prstGeom>
          <a:noFill/>
          <a:ln>
            <a:noFill/>
          </a:ln>
        </p:spPr>
      </p:pic>
      <p:sp>
        <p:nvSpPr>
          <p:cNvPr id="216" name="Google Shape;216;p23"/>
          <p:cNvSpPr txBox="1"/>
          <p:nvPr>
            <p:ph type="title"/>
          </p:nvPr>
        </p:nvSpPr>
        <p:spPr>
          <a:xfrm>
            <a:off x="1602600" y="4429050"/>
            <a:ext cx="54288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latin typeface="Fira Code"/>
                <a:ea typeface="Fira Code"/>
                <a:cs typeface="Fira Code"/>
                <a:sym typeface="Fira Code"/>
              </a:rPr>
              <a:t>OnPrem</a:t>
            </a:r>
            <a:endParaRPr b="1">
              <a:latin typeface="Fira Code"/>
              <a:ea typeface="Fira Code"/>
              <a:cs typeface="Fira Code"/>
              <a:sym typeface="Fira Code"/>
            </a:endParaRPr>
          </a:p>
          <a:p>
            <a:pPr indent="0" lvl="0" marL="0" rtl="0" algn="l">
              <a:spcBef>
                <a:spcPts val="0"/>
              </a:spcBef>
              <a:spcAft>
                <a:spcPts val="0"/>
              </a:spcAft>
              <a:buNone/>
            </a:pPr>
            <a:r>
              <a:t/>
            </a:r>
            <a:endParaRPr b="1">
              <a:latin typeface="Fira Code"/>
              <a:ea typeface="Fira Code"/>
              <a:cs typeface="Fira Code"/>
              <a:sym typeface="Fira Code"/>
            </a:endParaRPr>
          </a:p>
        </p:txBody>
      </p:sp>
      <p:sp>
        <p:nvSpPr>
          <p:cNvPr id="217" name="Google Shape;217;p23"/>
          <p:cNvSpPr txBox="1"/>
          <p:nvPr>
            <p:ph type="title"/>
          </p:nvPr>
        </p:nvSpPr>
        <p:spPr>
          <a:xfrm>
            <a:off x="6068100" y="4429050"/>
            <a:ext cx="54288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latin typeface="Fira Code"/>
                <a:ea typeface="Fira Code"/>
                <a:cs typeface="Fira Code"/>
                <a:sym typeface="Fira Code"/>
              </a:rPr>
              <a:t>Cloud</a:t>
            </a:r>
            <a:endParaRPr b="1">
              <a:latin typeface="Fira Code"/>
              <a:ea typeface="Fira Code"/>
              <a:cs typeface="Fira Code"/>
              <a:sym typeface="Fira Code"/>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24"/>
          <p:cNvSpPr txBox="1"/>
          <p:nvPr>
            <p:ph type="title"/>
          </p:nvPr>
        </p:nvSpPr>
        <p:spPr>
          <a:xfrm>
            <a:off x="424375" y="4349325"/>
            <a:ext cx="44388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latin typeface="Fira Code"/>
                <a:ea typeface="Fira Code"/>
                <a:cs typeface="Fira Code"/>
                <a:sym typeface="Fira Code"/>
              </a:rPr>
              <a:t>Devops :: Pipeline</a:t>
            </a:r>
            <a:endParaRPr b="1">
              <a:latin typeface="Fira Code"/>
              <a:ea typeface="Fira Code"/>
              <a:cs typeface="Fira Code"/>
              <a:sym typeface="Fira Code"/>
            </a:endParaRPr>
          </a:p>
        </p:txBody>
      </p:sp>
      <p:sp>
        <p:nvSpPr>
          <p:cNvPr id="223" name="Google Shape;223;p24"/>
          <p:cNvSpPr txBox="1"/>
          <p:nvPr/>
        </p:nvSpPr>
        <p:spPr>
          <a:xfrm>
            <a:off x="424375" y="1186553"/>
            <a:ext cx="920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Fira Sans"/>
                <a:ea typeface="Fira Sans"/>
                <a:cs typeface="Fira Sans"/>
                <a:sym typeface="Fira Sans"/>
              </a:rPr>
              <a:t>86c91940</a:t>
            </a:r>
            <a:endParaRPr>
              <a:solidFill>
                <a:schemeClr val="dk1"/>
              </a:solidFill>
              <a:latin typeface="Fira Sans"/>
              <a:ea typeface="Fira Sans"/>
              <a:cs typeface="Fira Sans"/>
              <a:sym typeface="Fira Sans"/>
            </a:endParaRPr>
          </a:p>
        </p:txBody>
      </p:sp>
      <p:pic>
        <p:nvPicPr>
          <p:cNvPr id="224" name="Google Shape;224;p24"/>
          <p:cNvPicPr preferRelativeResize="0"/>
          <p:nvPr/>
        </p:nvPicPr>
        <p:blipFill rotWithShape="1">
          <a:blip r:embed="rId3">
            <a:alphaModFix/>
          </a:blip>
          <a:srcRect b="21228" l="0" r="0" t="0"/>
          <a:stretch/>
        </p:blipFill>
        <p:spPr>
          <a:xfrm>
            <a:off x="1934700" y="778650"/>
            <a:ext cx="1107900" cy="1229900"/>
          </a:xfrm>
          <a:prstGeom prst="rect">
            <a:avLst/>
          </a:prstGeom>
          <a:noFill/>
          <a:ln>
            <a:noFill/>
          </a:ln>
        </p:spPr>
      </p:pic>
      <p:cxnSp>
        <p:nvCxnSpPr>
          <p:cNvPr id="225" name="Google Shape;225;p24"/>
          <p:cNvCxnSpPr>
            <a:stCxn id="223" idx="3"/>
            <a:endCxn id="224" idx="1"/>
          </p:cNvCxnSpPr>
          <p:nvPr/>
        </p:nvCxnSpPr>
        <p:spPr>
          <a:xfrm>
            <a:off x="1344775" y="1386653"/>
            <a:ext cx="589800" cy="6900"/>
          </a:xfrm>
          <a:prstGeom prst="straightConnector1">
            <a:avLst/>
          </a:prstGeom>
          <a:noFill/>
          <a:ln cap="flat" cmpd="sng" w="19050">
            <a:solidFill>
              <a:srgbClr val="B7B7B7"/>
            </a:solidFill>
            <a:prstDash val="solid"/>
            <a:round/>
            <a:headEnd len="med" w="med" type="none"/>
            <a:tailEnd len="med" w="med" type="triangle"/>
          </a:ln>
        </p:spPr>
      </p:cxnSp>
      <p:pic>
        <p:nvPicPr>
          <p:cNvPr id="226" name="Google Shape;226;p24"/>
          <p:cNvPicPr preferRelativeResize="0"/>
          <p:nvPr/>
        </p:nvPicPr>
        <p:blipFill rotWithShape="1">
          <a:blip r:embed="rId4">
            <a:alphaModFix/>
          </a:blip>
          <a:srcRect b="0" l="0" r="74982" t="0"/>
          <a:stretch/>
        </p:blipFill>
        <p:spPr>
          <a:xfrm>
            <a:off x="2618391" y="2427329"/>
            <a:ext cx="679726" cy="671192"/>
          </a:xfrm>
          <a:prstGeom prst="rect">
            <a:avLst/>
          </a:prstGeom>
          <a:noFill/>
          <a:ln>
            <a:noFill/>
          </a:ln>
        </p:spPr>
      </p:pic>
      <p:pic>
        <p:nvPicPr>
          <p:cNvPr id="227" name="Google Shape;227;p24"/>
          <p:cNvPicPr preferRelativeResize="0"/>
          <p:nvPr/>
        </p:nvPicPr>
        <p:blipFill rotWithShape="1">
          <a:blip r:embed="rId5">
            <a:alphaModFix/>
          </a:blip>
          <a:srcRect b="27187" l="16727" r="64982" t="21565"/>
          <a:stretch/>
        </p:blipFill>
        <p:spPr>
          <a:xfrm>
            <a:off x="3765643" y="2374302"/>
            <a:ext cx="719161" cy="777323"/>
          </a:xfrm>
          <a:prstGeom prst="rect">
            <a:avLst/>
          </a:prstGeom>
          <a:noFill/>
          <a:ln>
            <a:noFill/>
          </a:ln>
        </p:spPr>
      </p:pic>
      <p:cxnSp>
        <p:nvCxnSpPr>
          <p:cNvPr id="228" name="Google Shape;228;p24"/>
          <p:cNvCxnSpPr>
            <a:stCxn id="226" idx="3"/>
            <a:endCxn id="227" idx="1"/>
          </p:cNvCxnSpPr>
          <p:nvPr/>
        </p:nvCxnSpPr>
        <p:spPr>
          <a:xfrm>
            <a:off x="3298117" y="2762925"/>
            <a:ext cx="467400" cy="0"/>
          </a:xfrm>
          <a:prstGeom prst="straightConnector1">
            <a:avLst/>
          </a:prstGeom>
          <a:noFill/>
          <a:ln cap="flat" cmpd="sng" w="19050">
            <a:solidFill>
              <a:srgbClr val="B7B7B7"/>
            </a:solidFill>
            <a:prstDash val="solid"/>
            <a:round/>
            <a:headEnd len="med" w="med" type="none"/>
            <a:tailEnd len="med" w="med" type="triangle"/>
          </a:ln>
        </p:spPr>
      </p:cxnSp>
      <p:pic>
        <p:nvPicPr>
          <p:cNvPr id="229" name="Google Shape;229;p24"/>
          <p:cNvPicPr preferRelativeResize="0"/>
          <p:nvPr/>
        </p:nvPicPr>
        <p:blipFill>
          <a:blip r:embed="rId6">
            <a:alphaModFix/>
          </a:blip>
          <a:stretch>
            <a:fillRect/>
          </a:stretch>
        </p:blipFill>
        <p:spPr>
          <a:xfrm>
            <a:off x="5184070" y="809726"/>
            <a:ext cx="1107900" cy="1167730"/>
          </a:xfrm>
          <a:prstGeom prst="rect">
            <a:avLst/>
          </a:prstGeom>
          <a:noFill/>
          <a:ln>
            <a:noFill/>
          </a:ln>
        </p:spPr>
      </p:pic>
      <p:cxnSp>
        <p:nvCxnSpPr>
          <p:cNvPr id="230" name="Google Shape;230;p24"/>
          <p:cNvCxnSpPr>
            <a:stCxn id="224" idx="3"/>
            <a:endCxn id="229" idx="1"/>
          </p:cNvCxnSpPr>
          <p:nvPr/>
        </p:nvCxnSpPr>
        <p:spPr>
          <a:xfrm>
            <a:off x="3042599" y="1393600"/>
            <a:ext cx="2141400" cy="0"/>
          </a:xfrm>
          <a:prstGeom prst="straightConnector1">
            <a:avLst/>
          </a:prstGeom>
          <a:noFill/>
          <a:ln cap="flat" cmpd="sng" w="19050">
            <a:solidFill>
              <a:srgbClr val="B7B7B7"/>
            </a:solidFill>
            <a:prstDash val="solid"/>
            <a:round/>
            <a:headEnd len="med" w="med" type="none"/>
            <a:tailEnd len="med" w="med" type="triangle"/>
          </a:ln>
        </p:spPr>
      </p:cxnSp>
      <p:cxnSp>
        <p:nvCxnSpPr>
          <p:cNvPr id="231" name="Google Shape;231;p24"/>
          <p:cNvCxnSpPr>
            <a:stCxn id="227" idx="3"/>
            <a:endCxn id="229" idx="1"/>
          </p:cNvCxnSpPr>
          <p:nvPr/>
        </p:nvCxnSpPr>
        <p:spPr>
          <a:xfrm flipH="1" rot="10800000">
            <a:off x="4484804" y="1393463"/>
            <a:ext cx="699300" cy="1369500"/>
          </a:xfrm>
          <a:prstGeom prst="curvedConnector3">
            <a:avLst>
              <a:gd fmla="val 49998" name="adj1"/>
            </a:avLst>
          </a:prstGeom>
          <a:noFill/>
          <a:ln cap="flat" cmpd="sng" w="19050">
            <a:solidFill>
              <a:srgbClr val="B7B7B7"/>
            </a:solidFill>
            <a:prstDash val="solid"/>
            <a:round/>
            <a:headEnd len="med" w="med" type="triangle"/>
            <a:tailEnd len="med" w="med" type="none"/>
          </a:ln>
        </p:spPr>
      </p:cxnSp>
      <p:pic>
        <p:nvPicPr>
          <p:cNvPr id="232" name="Google Shape;232;p24"/>
          <p:cNvPicPr preferRelativeResize="0"/>
          <p:nvPr/>
        </p:nvPicPr>
        <p:blipFill rotWithShape="1">
          <a:blip r:embed="rId7">
            <a:alphaModFix/>
          </a:blip>
          <a:srcRect b="0" l="29437" r="28073" t="0"/>
          <a:stretch/>
        </p:blipFill>
        <p:spPr>
          <a:xfrm>
            <a:off x="6963154" y="490400"/>
            <a:ext cx="1046646" cy="1784911"/>
          </a:xfrm>
          <a:prstGeom prst="rect">
            <a:avLst/>
          </a:prstGeom>
          <a:noFill/>
          <a:ln>
            <a:noFill/>
          </a:ln>
        </p:spPr>
      </p:pic>
      <p:cxnSp>
        <p:nvCxnSpPr>
          <p:cNvPr id="233" name="Google Shape;233;p24"/>
          <p:cNvCxnSpPr>
            <a:stCxn id="229" idx="3"/>
            <a:endCxn id="232" idx="1"/>
          </p:cNvCxnSpPr>
          <p:nvPr/>
        </p:nvCxnSpPr>
        <p:spPr>
          <a:xfrm flipH="1" rot="10800000">
            <a:off x="6291970" y="1382790"/>
            <a:ext cx="671100" cy="10800"/>
          </a:xfrm>
          <a:prstGeom prst="straightConnector1">
            <a:avLst/>
          </a:prstGeom>
          <a:noFill/>
          <a:ln cap="flat" cmpd="sng" w="19050">
            <a:solidFill>
              <a:srgbClr val="B7B7B7"/>
            </a:solidFill>
            <a:prstDash val="solid"/>
            <a:round/>
            <a:headEnd len="med" w="med" type="none"/>
            <a:tailEnd len="med" w="med" type="triangle"/>
          </a:ln>
        </p:spPr>
      </p:cxnSp>
      <p:cxnSp>
        <p:nvCxnSpPr>
          <p:cNvPr id="234" name="Google Shape;234;p24"/>
          <p:cNvCxnSpPr>
            <a:stCxn id="226" idx="0"/>
            <a:endCxn id="224" idx="2"/>
          </p:cNvCxnSpPr>
          <p:nvPr/>
        </p:nvCxnSpPr>
        <p:spPr>
          <a:xfrm flipH="1" rot="5400000">
            <a:off x="2514104" y="1983179"/>
            <a:ext cx="418800" cy="469500"/>
          </a:xfrm>
          <a:prstGeom prst="curvedConnector3">
            <a:avLst>
              <a:gd fmla="val 49998" name="adj1"/>
            </a:avLst>
          </a:prstGeom>
          <a:noFill/>
          <a:ln cap="flat" cmpd="sng" w="19050">
            <a:solidFill>
              <a:srgbClr val="B7B7B7"/>
            </a:solidFill>
            <a:prstDash val="solid"/>
            <a:round/>
            <a:headEnd len="med" w="med" type="triangle"/>
            <a:tailEnd len="med" w="med" type="none"/>
          </a:ln>
        </p:spPr>
      </p:cxnSp>
      <p:sp>
        <p:nvSpPr>
          <p:cNvPr id="235" name="Google Shape;235;p24"/>
          <p:cNvSpPr txBox="1"/>
          <p:nvPr/>
        </p:nvSpPr>
        <p:spPr>
          <a:xfrm>
            <a:off x="2077900" y="392925"/>
            <a:ext cx="11079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lt2"/>
                </a:solidFill>
                <a:latin typeface="Fira Code"/>
                <a:ea typeface="Fira Code"/>
                <a:cs typeface="Fira Code"/>
                <a:sym typeface="Fira Code"/>
              </a:rPr>
              <a:t>CI/CD</a:t>
            </a:r>
            <a:endParaRPr sz="1800">
              <a:solidFill>
                <a:schemeClr val="lt2"/>
              </a:solidFill>
              <a:latin typeface="Fira Code"/>
              <a:ea typeface="Fira Code"/>
              <a:cs typeface="Fira Code"/>
              <a:sym typeface="Fira Code"/>
            </a:endParaRPr>
          </a:p>
        </p:txBody>
      </p:sp>
      <p:sp>
        <p:nvSpPr>
          <p:cNvPr id="236" name="Google Shape;236;p24"/>
          <p:cNvSpPr txBox="1"/>
          <p:nvPr/>
        </p:nvSpPr>
        <p:spPr>
          <a:xfrm>
            <a:off x="2744319" y="3262625"/>
            <a:ext cx="5538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lt2"/>
                </a:solidFill>
                <a:latin typeface="Fira Code"/>
                <a:ea typeface="Fira Code"/>
                <a:cs typeface="Fira Code"/>
                <a:sym typeface="Fira Code"/>
              </a:rPr>
              <a:t>CI</a:t>
            </a:r>
            <a:endParaRPr sz="1800">
              <a:solidFill>
                <a:schemeClr val="lt2"/>
              </a:solidFill>
              <a:latin typeface="Fira Code"/>
              <a:ea typeface="Fira Code"/>
              <a:cs typeface="Fira Code"/>
              <a:sym typeface="Fira Code"/>
            </a:endParaRPr>
          </a:p>
        </p:txBody>
      </p:sp>
      <p:sp>
        <p:nvSpPr>
          <p:cNvPr id="237" name="Google Shape;237;p24"/>
          <p:cNvSpPr txBox="1"/>
          <p:nvPr/>
        </p:nvSpPr>
        <p:spPr>
          <a:xfrm>
            <a:off x="3480675" y="3262625"/>
            <a:ext cx="1289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lt2"/>
                </a:solidFill>
                <a:latin typeface="Fira Code"/>
                <a:ea typeface="Fira Code"/>
                <a:cs typeface="Fira Code"/>
                <a:sym typeface="Fira Code"/>
              </a:rPr>
              <a:t>Registry</a:t>
            </a:r>
            <a:endParaRPr sz="1800">
              <a:solidFill>
                <a:schemeClr val="lt2"/>
              </a:solidFill>
              <a:latin typeface="Fira Code"/>
              <a:ea typeface="Fira Code"/>
              <a:cs typeface="Fira Code"/>
              <a:sym typeface="Fira Code"/>
            </a:endParaRPr>
          </a:p>
        </p:txBody>
      </p:sp>
      <p:sp>
        <p:nvSpPr>
          <p:cNvPr id="238" name="Google Shape;238;p24"/>
          <p:cNvSpPr txBox="1"/>
          <p:nvPr/>
        </p:nvSpPr>
        <p:spPr>
          <a:xfrm>
            <a:off x="5292200" y="2192238"/>
            <a:ext cx="1034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lt2"/>
                </a:solidFill>
                <a:latin typeface="Fira Code"/>
                <a:ea typeface="Fira Code"/>
                <a:cs typeface="Fira Code"/>
                <a:sym typeface="Fira Code"/>
              </a:rPr>
              <a:t>Deploy</a:t>
            </a:r>
            <a:endParaRPr sz="1800">
              <a:solidFill>
                <a:schemeClr val="lt2"/>
              </a:solidFill>
              <a:latin typeface="Fira Code"/>
              <a:ea typeface="Fira Code"/>
              <a:cs typeface="Fira Code"/>
              <a:sym typeface="Fira Code"/>
            </a:endParaRPr>
          </a:p>
        </p:txBody>
      </p:sp>
      <p:sp>
        <p:nvSpPr>
          <p:cNvPr id="239" name="Google Shape;239;p24"/>
          <p:cNvSpPr txBox="1"/>
          <p:nvPr/>
        </p:nvSpPr>
        <p:spPr>
          <a:xfrm>
            <a:off x="6919425" y="2041763"/>
            <a:ext cx="12318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lt2"/>
                </a:solidFill>
                <a:latin typeface="Fira Code"/>
                <a:ea typeface="Fira Code"/>
                <a:cs typeface="Fira Code"/>
                <a:sym typeface="Fira Code"/>
              </a:rPr>
              <a:t>Deliver</a:t>
            </a:r>
            <a:endParaRPr sz="1800">
              <a:solidFill>
                <a:schemeClr val="lt2"/>
              </a:solidFill>
              <a:latin typeface="Fira Code"/>
              <a:ea typeface="Fira Code"/>
              <a:cs typeface="Fira Code"/>
              <a:sym typeface="Fira Code"/>
            </a:endParaRPr>
          </a:p>
        </p:txBody>
      </p:sp>
      <p:sp>
        <p:nvSpPr>
          <p:cNvPr id="240" name="Google Shape;240;p24"/>
          <p:cNvSpPr txBox="1"/>
          <p:nvPr/>
        </p:nvSpPr>
        <p:spPr>
          <a:xfrm>
            <a:off x="544675" y="1639275"/>
            <a:ext cx="6798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lt2"/>
                </a:solidFill>
                <a:latin typeface="Fira Code"/>
                <a:ea typeface="Fira Code"/>
                <a:cs typeface="Fira Code"/>
                <a:sym typeface="Fira Code"/>
              </a:rPr>
              <a:t>SCM</a:t>
            </a:r>
            <a:endParaRPr sz="1800">
              <a:solidFill>
                <a:schemeClr val="lt2"/>
              </a:solidFill>
              <a:latin typeface="Fira Code"/>
              <a:ea typeface="Fira Code"/>
              <a:cs typeface="Fira Code"/>
              <a:sym typeface="Fira Code"/>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25"/>
          <p:cNvSpPr txBox="1"/>
          <p:nvPr/>
        </p:nvSpPr>
        <p:spPr>
          <a:xfrm>
            <a:off x="4118477" y="554700"/>
            <a:ext cx="1761000" cy="63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900">
                <a:solidFill>
                  <a:schemeClr val="dk1"/>
                </a:solidFill>
                <a:latin typeface="Fira Sans"/>
                <a:ea typeface="Fira Sans"/>
                <a:cs typeface="Fira Sans"/>
                <a:sym typeface="Fira Sans"/>
              </a:rPr>
              <a:t>86c91940</a:t>
            </a:r>
            <a:endParaRPr sz="2900">
              <a:solidFill>
                <a:schemeClr val="dk1"/>
              </a:solidFill>
              <a:latin typeface="Fira Sans"/>
              <a:ea typeface="Fira Sans"/>
              <a:cs typeface="Fira Sans"/>
              <a:sym typeface="Fira Sans"/>
            </a:endParaRPr>
          </a:p>
        </p:txBody>
      </p:sp>
      <p:pic>
        <p:nvPicPr>
          <p:cNvPr id="246" name="Google Shape;246;p25"/>
          <p:cNvPicPr preferRelativeResize="0"/>
          <p:nvPr/>
        </p:nvPicPr>
        <p:blipFill rotWithShape="1">
          <a:blip r:embed="rId3">
            <a:alphaModFix/>
          </a:blip>
          <a:srcRect b="21228" l="0" r="0" t="0"/>
          <a:stretch/>
        </p:blipFill>
        <p:spPr>
          <a:xfrm>
            <a:off x="6908050" y="326428"/>
            <a:ext cx="387924" cy="456548"/>
          </a:xfrm>
          <a:prstGeom prst="rect">
            <a:avLst/>
          </a:prstGeom>
          <a:noFill/>
          <a:ln>
            <a:noFill/>
          </a:ln>
        </p:spPr>
      </p:pic>
      <p:cxnSp>
        <p:nvCxnSpPr>
          <p:cNvPr id="247" name="Google Shape;247;p25"/>
          <p:cNvCxnSpPr>
            <a:stCxn id="245" idx="3"/>
            <a:endCxn id="246" idx="1"/>
          </p:cNvCxnSpPr>
          <p:nvPr/>
        </p:nvCxnSpPr>
        <p:spPr>
          <a:xfrm flipH="1" rot="10800000">
            <a:off x="5879477" y="554700"/>
            <a:ext cx="1028700" cy="315600"/>
          </a:xfrm>
          <a:prstGeom prst="straightConnector1">
            <a:avLst/>
          </a:prstGeom>
          <a:noFill/>
          <a:ln cap="flat" cmpd="sng" w="19050">
            <a:solidFill>
              <a:srgbClr val="B6D7A8"/>
            </a:solidFill>
            <a:prstDash val="solid"/>
            <a:round/>
            <a:headEnd len="med" w="med" type="none"/>
            <a:tailEnd len="med" w="med" type="triangle"/>
          </a:ln>
        </p:spPr>
      </p:cxnSp>
      <p:pic>
        <p:nvPicPr>
          <p:cNvPr id="248" name="Google Shape;248;p25"/>
          <p:cNvPicPr preferRelativeResize="0"/>
          <p:nvPr/>
        </p:nvPicPr>
        <p:blipFill rotWithShape="1">
          <a:blip r:embed="rId4">
            <a:alphaModFix/>
          </a:blip>
          <a:srcRect b="0" l="0" r="74982" t="0"/>
          <a:stretch/>
        </p:blipFill>
        <p:spPr>
          <a:xfrm>
            <a:off x="7020186" y="1137982"/>
            <a:ext cx="237998" cy="235371"/>
          </a:xfrm>
          <a:prstGeom prst="rect">
            <a:avLst/>
          </a:prstGeom>
          <a:noFill/>
          <a:ln>
            <a:noFill/>
          </a:ln>
        </p:spPr>
      </p:pic>
      <p:pic>
        <p:nvPicPr>
          <p:cNvPr id="249" name="Google Shape;249;p25"/>
          <p:cNvPicPr preferRelativeResize="0"/>
          <p:nvPr/>
        </p:nvPicPr>
        <p:blipFill rotWithShape="1">
          <a:blip r:embed="rId5">
            <a:alphaModFix/>
          </a:blip>
          <a:srcRect b="27187" l="16727" r="64982" t="21565"/>
          <a:stretch/>
        </p:blipFill>
        <p:spPr>
          <a:xfrm>
            <a:off x="7421884" y="1119386"/>
            <a:ext cx="251807" cy="272589"/>
          </a:xfrm>
          <a:prstGeom prst="rect">
            <a:avLst/>
          </a:prstGeom>
          <a:noFill/>
          <a:ln>
            <a:noFill/>
          </a:ln>
        </p:spPr>
      </p:pic>
      <p:cxnSp>
        <p:nvCxnSpPr>
          <p:cNvPr id="250" name="Google Shape;250;p25"/>
          <p:cNvCxnSpPr>
            <a:stCxn id="246" idx="2"/>
            <a:endCxn id="248" idx="0"/>
          </p:cNvCxnSpPr>
          <p:nvPr/>
        </p:nvCxnSpPr>
        <p:spPr>
          <a:xfrm>
            <a:off x="7102013" y="782976"/>
            <a:ext cx="37200" cy="354900"/>
          </a:xfrm>
          <a:prstGeom prst="straightConnector1">
            <a:avLst/>
          </a:prstGeom>
          <a:noFill/>
          <a:ln cap="flat" cmpd="sng" w="19050">
            <a:solidFill>
              <a:srgbClr val="B7B7B7"/>
            </a:solidFill>
            <a:prstDash val="solid"/>
            <a:round/>
            <a:headEnd len="med" w="med" type="none"/>
            <a:tailEnd len="med" w="med" type="triangle"/>
          </a:ln>
        </p:spPr>
      </p:cxnSp>
      <p:cxnSp>
        <p:nvCxnSpPr>
          <p:cNvPr id="251" name="Google Shape;251;p25"/>
          <p:cNvCxnSpPr>
            <a:stCxn id="248" idx="3"/>
            <a:endCxn id="249" idx="1"/>
          </p:cNvCxnSpPr>
          <p:nvPr/>
        </p:nvCxnSpPr>
        <p:spPr>
          <a:xfrm>
            <a:off x="7258184" y="1255667"/>
            <a:ext cx="163800" cy="0"/>
          </a:xfrm>
          <a:prstGeom prst="straightConnector1">
            <a:avLst/>
          </a:prstGeom>
          <a:noFill/>
          <a:ln cap="flat" cmpd="sng" w="19050">
            <a:solidFill>
              <a:srgbClr val="B7B7B7"/>
            </a:solidFill>
            <a:prstDash val="solid"/>
            <a:round/>
            <a:headEnd len="med" w="med" type="none"/>
            <a:tailEnd len="med" w="med" type="triangle"/>
          </a:ln>
        </p:spPr>
      </p:cxnSp>
      <p:pic>
        <p:nvPicPr>
          <p:cNvPr id="252" name="Google Shape;252;p25"/>
          <p:cNvPicPr preferRelativeResize="0"/>
          <p:nvPr/>
        </p:nvPicPr>
        <p:blipFill>
          <a:blip r:embed="rId6">
            <a:alphaModFix/>
          </a:blip>
          <a:stretch>
            <a:fillRect/>
          </a:stretch>
        </p:blipFill>
        <p:spPr>
          <a:xfrm>
            <a:off x="7953603" y="410592"/>
            <a:ext cx="387918" cy="409496"/>
          </a:xfrm>
          <a:prstGeom prst="rect">
            <a:avLst/>
          </a:prstGeom>
          <a:noFill/>
          <a:ln>
            <a:noFill/>
          </a:ln>
        </p:spPr>
      </p:pic>
      <p:cxnSp>
        <p:nvCxnSpPr>
          <p:cNvPr id="253" name="Google Shape;253;p25"/>
          <p:cNvCxnSpPr>
            <a:stCxn id="246" idx="3"/>
            <a:endCxn id="252" idx="1"/>
          </p:cNvCxnSpPr>
          <p:nvPr/>
        </p:nvCxnSpPr>
        <p:spPr>
          <a:xfrm>
            <a:off x="7295975" y="554702"/>
            <a:ext cx="657600" cy="60600"/>
          </a:xfrm>
          <a:prstGeom prst="straightConnector1">
            <a:avLst/>
          </a:prstGeom>
          <a:noFill/>
          <a:ln cap="flat" cmpd="sng" w="19050">
            <a:solidFill>
              <a:srgbClr val="B7B7B7"/>
            </a:solidFill>
            <a:prstDash val="solid"/>
            <a:round/>
            <a:headEnd len="med" w="med" type="none"/>
            <a:tailEnd len="med" w="med" type="triangle"/>
          </a:ln>
        </p:spPr>
      </p:cxnSp>
      <p:cxnSp>
        <p:nvCxnSpPr>
          <p:cNvPr id="254" name="Google Shape;254;p25"/>
          <p:cNvCxnSpPr>
            <a:stCxn id="249" idx="3"/>
            <a:endCxn id="252" idx="1"/>
          </p:cNvCxnSpPr>
          <p:nvPr/>
        </p:nvCxnSpPr>
        <p:spPr>
          <a:xfrm flipH="1" rot="10800000">
            <a:off x="7673691" y="615481"/>
            <a:ext cx="279900" cy="640200"/>
          </a:xfrm>
          <a:prstGeom prst="curvedConnector3">
            <a:avLst>
              <a:gd fmla="val 50002" name="adj1"/>
            </a:avLst>
          </a:prstGeom>
          <a:noFill/>
          <a:ln cap="flat" cmpd="sng" w="19050">
            <a:solidFill>
              <a:srgbClr val="B7B7B7"/>
            </a:solidFill>
            <a:prstDash val="solid"/>
            <a:round/>
            <a:headEnd len="med" w="med" type="triangle"/>
            <a:tailEnd len="med" w="med" type="none"/>
          </a:ln>
        </p:spPr>
      </p:cxnSp>
      <p:pic>
        <p:nvPicPr>
          <p:cNvPr id="255" name="Google Shape;255;p25"/>
          <p:cNvPicPr preferRelativeResize="0"/>
          <p:nvPr/>
        </p:nvPicPr>
        <p:blipFill rotWithShape="1">
          <a:blip r:embed="rId7">
            <a:alphaModFix/>
          </a:blip>
          <a:srcRect b="0" l="29437" r="28073" t="0"/>
          <a:stretch/>
        </p:blipFill>
        <p:spPr>
          <a:xfrm>
            <a:off x="8576530" y="298613"/>
            <a:ext cx="366469" cy="625926"/>
          </a:xfrm>
          <a:prstGeom prst="rect">
            <a:avLst/>
          </a:prstGeom>
          <a:noFill/>
          <a:ln>
            <a:noFill/>
          </a:ln>
        </p:spPr>
      </p:pic>
      <p:cxnSp>
        <p:nvCxnSpPr>
          <p:cNvPr id="256" name="Google Shape;256;p25"/>
          <p:cNvCxnSpPr>
            <a:stCxn id="252" idx="3"/>
            <a:endCxn id="255" idx="1"/>
          </p:cNvCxnSpPr>
          <p:nvPr/>
        </p:nvCxnSpPr>
        <p:spPr>
          <a:xfrm flipH="1" rot="10800000">
            <a:off x="8341521" y="611440"/>
            <a:ext cx="234900" cy="3900"/>
          </a:xfrm>
          <a:prstGeom prst="straightConnector1">
            <a:avLst/>
          </a:prstGeom>
          <a:noFill/>
          <a:ln cap="flat" cmpd="sng" w="19050">
            <a:solidFill>
              <a:srgbClr val="B7B7B7"/>
            </a:solidFill>
            <a:prstDash val="solid"/>
            <a:round/>
            <a:headEnd len="med" w="med" type="none"/>
            <a:tailEnd len="med" w="med" type="triangle"/>
          </a:ln>
        </p:spPr>
      </p:cxnSp>
      <p:pic>
        <p:nvPicPr>
          <p:cNvPr id="257" name="Google Shape;257;p25"/>
          <p:cNvPicPr preferRelativeResize="0"/>
          <p:nvPr/>
        </p:nvPicPr>
        <p:blipFill>
          <a:blip r:embed="rId8">
            <a:alphaModFix/>
          </a:blip>
          <a:stretch>
            <a:fillRect/>
          </a:stretch>
        </p:blipFill>
        <p:spPr>
          <a:xfrm>
            <a:off x="4676269" y="2224125"/>
            <a:ext cx="1360900" cy="1360900"/>
          </a:xfrm>
          <a:prstGeom prst="rect">
            <a:avLst/>
          </a:prstGeom>
          <a:noFill/>
          <a:ln>
            <a:noFill/>
          </a:ln>
        </p:spPr>
      </p:pic>
      <p:pic>
        <p:nvPicPr>
          <p:cNvPr id="258" name="Google Shape;258;p25"/>
          <p:cNvPicPr preferRelativeResize="0"/>
          <p:nvPr/>
        </p:nvPicPr>
        <p:blipFill>
          <a:blip r:embed="rId9">
            <a:alphaModFix/>
          </a:blip>
          <a:stretch>
            <a:fillRect/>
          </a:stretch>
        </p:blipFill>
        <p:spPr>
          <a:xfrm>
            <a:off x="6523625" y="2289550"/>
            <a:ext cx="2419385" cy="1360901"/>
          </a:xfrm>
          <a:prstGeom prst="rect">
            <a:avLst/>
          </a:prstGeom>
          <a:noFill/>
          <a:ln>
            <a:noFill/>
          </a:ln>
        </p:spPr>
      </p:pic>
      <p:pic>
        <p:nvPicPr>
          <p:cNvPr id="259" name="Google Shape;259;p25"/>
          <p:cNvPicPr preferRelativeResize="0"/>
          <p:nvPr/>
        </p:nvPicPr>
        <p:blipFill>
          <a:blip r:embed="rId10">
            <a:alphaModFix/>
          </a:blip>
          <a:stretch>
            <a:fillRect/>
          </a:stretch>
        </p:blipFill>
        <p:spPr>
          <a:xfrm>
            <a:off x="5375162" y="3840450"/>
            <a:ext cx="2046956" cy="1151424"/>
          </a:xfrm>
          <a:prstGeom prst="rect">
            <a:avLst/>
          </a:prstGeom>
          <a:noFill/>
          <a:ln>
            <a:noFill/>
          </a:ln>
        </p:spPr>
      </p:pic>
      <p:sp>
        <p:nvSpPr>
          <p:cNvPr id="260" name="Google Shape;260;p25"/>
          <p:cNvSpPr txBox="1"/>
          <p:nvPr/>
        </p:nvSpPr>
        <p:spPr>
          <a:xfrm>
            <a:off x="326650" y="1111250"/>
            <a:ext cx="3457800" cy="13608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lt2"/>
              </a:buClr>
              <a:buSzPts val="1800"/>
              <a:buFont typeface="Fira Code"/>
              <a:buAutoNum type="arabicPeriod"/>
            </a:pPr>
            <a:r>
              <a:rPr lang="en" sz="1800">
                <a:solidFill>
                  <a:schemeClr val="lt2"/>
                </a:solidFill>
                <a:latin typeface="Fira Code"/>
                <a:ea typeface="Fira Code"/>
                <a:cs typeface="Fira Code"/>
                <a:sym typeface="Fira Code"/>
              </a:rPr>
              <a:t>Source Control</a:t>
            </a:r>
            <a:r>
              <a:rPr lang="en" sz="1800">
                <a:solidFill>
                  <a:schemeClr val="lt2"/>
                </a:solidFill>
                <a:latin typeface="Fira Code"/>
                <a:ea typeface="Fira Code"/>
                <a:cs typeface="Fira Code"/>
                <a:sym typeface="Fira Code"/>
              </a:rPr>
              <a:t>:</a:t>
            </a:r>
            <a:endParaRPr sz="1800">
              <a:solidFill>
                <a:schemeClr val="lt2"/>
              </a:solidFill>
              <a:latin typeface="Fira Code"/>
              <a:ea typeface="Fira Code"/>
              <a:cs typeface="Fira Code"/>
              <a:sym typeface="Fira Code"/>
            </a:endParaRPr>
          </a:p>
          <a:p>
            <a:pPr indent="-342900" lvl="0" marL="457200" rtl="0" algn="l">
              <a:spcBef>
                <a:spcPts val="0"/>
              </a:spcBef>
              <a:spcAft>
                <a:spcPts val="0"/>
              </a:spcAft>
              <a:buClr>
                <a:schemeClr val="lt2"/>
              </a:buClr>
              <a:buSzPts val="1800"/>
              <a:buFont typeface="Fira Code"/>
              <a:buChar char="➔"/>
            </a:pPr>
            <a:r>
              <a:rPr lang="en" sz="1800">
                <a:solidFill>
                  <a:schemeClr val="lt2"/>
                </a:solidFill>
                <a:latin typeface="Fira Code"/>
                <a:ea typeface="Fira Code"/>
                <a:cs typeface="Fira Code"/>
                <a:sym typeface="Fira Code"/>
              </a:rPr>
              <a:t>Version Control</a:t>
            </a:r>
            <a:endParaRPr sz="1800">
              <a:solidFill>
                <a:schemeClr val="lt2"/>
              </a:solidFill>
              <a:latin typeface="Fira Code"/>
              <a:ea typeface="Fira Code"/>
              <a:cs typeface="Fira Code"/>
              <a:sym typeface="Fira Code"/>
            </a:endParaRPr>
          </a:p>
          <a:p>
            <a:pPr indent="-342900" lvl="0" marL="457200" rtl="0" algn="l">
              <a:spcBef>
                <a:spcPts val="0"/>
              </a:spcBef>
              <a:spcAft>
                <a:spcPts val="0"/>
              </a:spcAft>
              <a:buClr>
                <a:schemeClr val="lt2"/>
              </a:buClr>
              <a:buSzPts val="1800"/>
              <a:buFont typeface="Fira Code"/>
              <a:buChar char="➔"/>
            </a:pPr>
            <a:r>
              <a:rPr lang="en" sz="1800">
                <a:solidFill>
                  <a:schemeClr val="lt2"/>
                </a:solidFill>
                <a:latin typeface="Fira Code"/>
                <a:ea typeface="Fira Code"/>
                <a:cs typeface="Fira Code"/>
                <a:sym typeface="Fira Code"/>
              </a:rPr>
              <a:t>Branching</a:t>
            </a:r>
            <a:endParaRPr sz="1800">
              <a:solidFill>
                <a:schemeClr val="lt2"/>
              </a:solidFill>
              <a:latin typeface="Fira Code"/>
              <a:ea typeface="Fira Code"/>
              <a:cs typeface="Fira Code"/>
              <a:sym typeface="Fira Code"/>
            </a:endParaRPr>
          </a:p>
        </p:txBody>
      </p:sp>
      <p:sp>
        <p:nvSpPr>
          <p:cNvPr id="261" name="Google Shape;261;p25"/>
          <p:cNvSpPr txBox="1"/>
          <p:nvPr>
            <p:ph type="title"/>
          </p:nvPr>
        </p:nvSpPr>
        <p:spPr>
          <a:xfrm>
            <a:off x="311700" y="445025"/>
            <a:ext cx="27561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latin typeface="Fira Code"/>
                <a:ea typeface="Fira Code"/>
                <a:cs typeface="Fira Code"/>
                <a:sym typeface="Fira Code"/>
              </a:rPr>
              <a:t>Devops</a:t>
            </a:r>
            <a:r>
              <a:rPr b="1" lang="en">
                <a:latin typeface="Fira Code"/>
                <a:ea typeface="Fira Code"/>
                <a:cs typeface="Fira Code"/>
                <a:sym typeface="Fira Code"/>
              </a:rPr>
              <a:t> :: SCM</a:t>
            </a:r>
            <a:endParaRPr b="1">
              <a:latin typeface="Fira Code"/>
              <a:ea typeface="Fira Code"/>
              <a:cs typeface="Fira Code"/>
              <a:sym typeface="Fira Code"/>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26"/>
          <p:cNvSpPr txBox="1"/>
          <p:nvPr>
            <p:ph type="title"/>
          </p:nvPr>
        </p:nvSpPr>
        <p:spPr>
          <a:xfrm>
            <a:off x="311700" y="445025"/>
            <a:ext cx="32325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latin typeface="Fira Code"/>
                <a:ea typeface="Fira Code"/>
                <a:cs typeface="Fira Code"/>
                <a:sym typeface="Fira Code"/>
              </a:rPr>
              <a:t>CI/CD</a:t>
            </a:r>
            <a:endParaRPr b="1">
              <a:latin typeface="Fira Code"/>
              <a:ea typeface="Fira Code"/>
              <a:cs typeface="Fira Code"/>
              <a:sym typeface="Fira Code"/>
            </a:endParaRPr>
          </a:p>
        </p:txBody>
      </p:sp>
      <p:pic>
        <p:nvPicPr>
          <p:cNvPr id="267" name="Google Shape;267;p26"/>
          <p:cNvPicPr preferRelativeResize="0"/>
          <p:nvPr/>
        </p:nvPicPr>
        <p:blipFill>
          <a:blip r:embed="rId3">
            <a:alphaModFix/>
          </a:blip>
          <a:stretch>
            <a:fillRect/>
          </a:stretch>
        </p:blipFill>
        <p:spPr>
          <a:xfrm>
            <a:off x="6523625" y="2289550"/>
            <a:ext cx="2419385" cy="1360901"/>
          </a:xfrm>
          <a:prstGeom prst="rect">
            <a:avLst/>
          </a:prstGeom>
          <a:noFill/>
          <a:ln>
            <a:noFill/>
          </a:ln>
        </p:spPr>
      </p:pic>
      <p:pic>
        <p:nvPicPr>
          <p:cNvPr id="268" name="Google Shape;268;p26"/>
          <p:cNvPicPr preferRelativeResize="0"/>
          <p:nvPr/>
        </p:nvPicPr>
        <p:blipFill>
          <a:blip r:embed="rId4">
            <a:alphaModFix/>
          </a:blip>
          <a:stretch>
            <a:fillRect/>
          </a:stretch>
        </p:blipFill>
        <p:spPr>
          <a:xfrm>
            <a:off x="5375162" y="3840450"/>
            <a:ext cx="2046956" cy="1151424"/>
          </a:xfrm>
          <a:prstGeom prst="rect">
            <a:avLst/>
          </a:prstGeom>
          <a:noFill/>
          <a:ln>
            <a:noFill/>
          </a:ln>
        </p:spPr>
      </p:pic>
      <p:pic>
        <p:nvPicPr>
          <p:cNvPr id="269" name="Google Shape;269;p26"/>
          <p:cNvPicPr preferRelativeResize="0"/>
          <p:nvPr/>
        </p:nvPicPr>
        <p:blipFill>
          <a:blip r:embed="rId5">
            <a:alphaModFix/>
          </a:blip>
          <a:stretch>
            <a:fillRect/>
          </a:stretch>
        </p:blipFill>
        <p:spPr>
          <a:xfrm>
            <a:off x="4509528" y="1730675"/>
            <a:ext cx="1837950" cy="1837950"/>
          </a:xfrm>
          <a:prstGeom prst="rect">
            <a:avLst/>
          </a:prstGeom>
          <a:noFill/>
          <a:ln>
            <a:noFill/>
          </a:ln>
        </p:spPr>
      </p:pic>
      <p:sp>
        <p:nvSpPr>
          <p:cNvPr id="270" name="Google Shape;270;p26"/>
          <p:cNvSpPr txBox="1"/>
          <p:nvPr/>
        </p:nvSpPr>
        <p:spPr>
          <a:xfrm>
            <a:off x="5354701" y="615475"/>
            <a:ext cx="7884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1"/>
                </a:solidFill>
                <a:latin typeface="Fira Sans"/>
                <a:ea typeface="Fira Sans"/>
                <a:cs typeface="Fira Sans"/>
                <a:sym typeface="Fira Sans"/>
              </a:rPr>
              <a:t>86c91940</a:t>
            </a:r>
            <a:endParaRPr sz="1000">
              <a:solidFill>
                <a:schemeClr val="dk1"/>
              </a:solidFill>
              <a:latin typeface="Fira Sans"/>
              <a:ea typeface="Fira Sans"/>
              <a:cs typeface="Fira Sans"/>
              <a:sym typeface="Fira Sans"/>
            </a:endParaRPr>
          </a:p>
        </p:txBody>
      </p:sp>
      <p:pic>
        <p:nvPicPr>
          <p:cNvPr id="271" name="Google Shape;271;p26"/>
          <p:cNvPicPr preferRelativeResize="0"/>
          <p:nvPr/>
        </p:nvPicPr>
        <p:blipFill rotWithShape="1">
          <a:blip r:embed="rId6">
            <a:alphaModFix/>
          </a:blip>
          <a:srcRect b="21228" l="0" r="0" t="0"/>
          <a:stretch/>
        </p:blipFill>
        <p:spPr>
          <a:xfrm>
            <a:off x="6579600" y="147650"/>
            <a:ext cx="1047725" cy="1233076"/>
          </a:xfrm>
          <a:prstGeom prst="rect">
            <a:avLst/>
          </a:prstGeom>
          <a:noFill/>
          <a:ln>
            <a:noFill/>
          </a:ln>
        </p:spPr>
      </p:pic>
      <p:cxnSp>
        <p:nvCxnSpPr>
          <p:cNvPr id="272" name="Google Shape;272;p26"/>
          <p:cNvCxnSpPr>
            <a:stCxn id="270" idx="3"/>
            <a:endCxn id="271" idx="1"/>
          </p:cNvCxnSpPr>
          <p:nvPr/>
        </p:nvCxnSpPr>
        <p:spPr>
          <a:xfrm flipH="1" rot="10800000">
            <a:off x="6143101" y="764125"/>
            <a:ext cx="436500" cy="20700"/>
          </a:xfrm>
          <a:prstGeom prst="straightConnector1">
            <a:avLst/>
          </a:prstGeom>
          <a:noFill/>
          <a:ln cap="flat" cmpd="sng" w="19050">
            <a:solidFill>
              <a:srgbClr val="B7B7B7"/>
            </a:solidFill>
            <a:prstDash val="solid"/>
            <a:round/>
            <a:headEnd len="med" w="med" type="none"/>
            <a:tailEnd len="med" w="med" type="triangle"/>
          </a:ln>
        </p:spPr>
      </p:cxnSp>
      <p:pic>
        <p:nvPicPr>
          <p:cNvPr id="273" name="Google Shape;273;p26"/>
          <p:cNvPicPr preferRelativeResize="0"/>
          <p:nvPr/>
        </p:nvPicPr>
        <p:blipFill rotWithShape="1">
          <a:blip r:embed="rId7">
            <a:alphaModFix/>
          </a:blip>
          <a:srcRect b="0" l="0" r="74982" t="0"/>
          <a:stretch/>
        </p:blipFill>
        <p:spPr>
          <a:xfrm>
            <a:off x="6966949" y="1612982"/>
            <a:ext cx="237998" cy="235371"/>
          </a:xfrm>
          <a:prstGeom prst="rect">
            <a:avLst/>
          </a:prstGeom>
          <a:noFill/>
          <a:ln>
            <a:noFill/>
          </a:ln>
        </p:spPr>
      </p:pic>
      <p:pic>
        <p:nvPicPr>
          <p:cNvPr id="274" name="Google Shape;274;p26"/>
          <p:cNvPicPr preferRelativeResize="0"/>
          <p:nvPr/>
        </p:nvPicPr>
        <p:blipFill rotWithShape="1">
          <a:blip r:embed="rId8">
            <a:alphaModFix/>
          </a:blip>
          <a:srcRect b="27187" l="16727" r="64982" t="21565"/>
          <a:stretch/>
        </p:blipFill>
        <p:spPr>
          <a:xfrm>
            <a:off x="7368646" y="1594386"/>
            <a:ext cx="251807" cy="272589"/>
          </a:xfrm>
          <a:prstGeom prst="rect">
            <a:avLst/>
          </a:prstGeom>
          <a:noFill/>
          <a:ln>
            <a:noFill/>
          </a:ln>
        </p:spPr>
      </p:pic>
      <p:cxnSp>
        <p:nvCxnSpPr>
          <p:cNvPr id="275" name="Google Shape;275;p26"/>
          <p:cNvCxnSpPr>
            <a:stCxn id="271" idx="2"/>
            <a:endCxn id="273" idx="0"/>
          </p:cNvCxnSpPr>
          <p:nvPr/>
        </p:nvCxnSpPr>
        <p:spPr>
          <a:xfrm flipH="1">
            <a:off x="7086062" y="1380726"/>
            <a:ext cx="17400" cy="232200"/>
          </a:xfrm>
          <a:prstGeom prst="straightConnector1">
            <a:avLst/>
          </a:prstGeom>
          <a:noFill/>
          <a:ln cap="flat" cmpd="sng" w="19050">
            <a:solidFill>
              <a:srgbClr val="B7B7B7"/>
            </a:solidFill>
            <a:prstDash val="solid"/>
            <a:round/>
            <a:headEnd len="med" w="med" type="none"/>
            <a:tailEnd len="med" w="med" type="triangle"/>
          </a:ln>
        </p:spPr>
      </p:cxnSp>
      <p:cxnSp>
        <p:nvCxnSpPr>
          <p:cNvPr id="276" name="Google Shape;276;p26"/>
          <p:cNvCxnSpPr>
            <a:stCxn id="273" idx="3"/>
            <a:endCxn id="274" idx="1"/>
          </p:cNvCxnSpPr>
          <p:nvPr/>
        </p:nvCxnSpPr>
        <p:spPr>
          <a:xfrm>
            <a:off x="7204947" y="1730667"/>
            <a:ext cx="163800" cy="0"/>
          </a:xfrm>
          <a:prstGeom prst="straightConnector1">
            <a:avLst/>
          </a:prstGeom>
          <a:noFill/>
          <a:ln cap="flat" cmpd="sng" w="19050">
            <a:solidFill>
              <a:srgbClr val="B7B7B7"/>
            </a:solidFill>
            <a:prstDash val="solid"/>
            <a:round/>
            <a:headEnd len="med" w="med" type="none"/>
            <a:tailEnd len="med" w="med" type="triangle"/>
          </a:ln>
        </p:spPr>
      </p:cxnSp>
      <p:pic>
        <p:nvPicPr>
          <p:cNvPr id="277" name="Google Shape;277;p26"/>
          <p:cNvPicPr preferRelativeResize="0"/>
          <p:nvPr/>
        </p:nvPicPr>
        <p:blipFill>
          <a:blip r:embed="rId9">
            <a:alphaModFix/>
          </a:blip>
          <a:stretch>
            <a:fillRect/>
          </a:stretch>
        </p:blipFill>
        <p:spPr>
          <a:xfrm>
            <a:off x="7953603" y="410592"/>
            <a:ext cx="387918" cy="409496"/>
          </a:xfrm>
          <a:prstGeom prst="rect">
            <a:avLst/>
          </a:prstGeom>
          <a:noFill/>
          <a:ln>
            <a:noFill/>
          </a:ln>
        </p:spPr>
      </p:pic>
      <p:cxnSp>
        <p:nvCxnSpPr>
          <p:cNvPr id="278" name="Google Shape;278;p26"/>
          <p:cNvCxnSpPr>
            <a:stCxn id="271" idx="3"/>
            <a:endCxn id="277" idx="1"/>
          </p:cNvCxnSpPr>
          <p:nvPr/>
        </p:nvCxnSpPr>
        <p:spPr>
          <a:xfrm flipH="1" rot="10800000">
            <a:off x="7627325" y="615388"/>
            <a:ext cx="326400" cy="148800"/>
          </a:xfrm>
          <a:prstGeom prst="straightConnector1">
            <a:avLst/>
          </a:prstGeom>
          <a:noFill/>
          <a:ln cap="flat" cmpd="sng" w="19050">
            <a:solidFill>
              <a:srgbClr val="B7B7B7"/>
            </a:solidFill>
            <a:prstDash val="solid"/>
            <a:round/>
            <a:headEnd len="med" w="med" type="none"/>
            <a:tailEnd len="med" w="med" type="triangle"/>
          </a:ln>
        </p:spPr>
      </p:cxnSp>
      <p:cxnSp>
        <p:nvCxnSpPr>
          <p:cNvPr id="279" name="Google Shape;279;p26"/>
          <p:cNvCxnSpPr>
            <a:stCxn id="274" idx="3"/>
            <a:endCxn id="277" idx="1"/>
          </p:cNvCxnSpPr>
          <p:nvPr/>
        </p:nvCxnSpPr>
        <p:spPr>
          <a:xfrm flipH="1" rot="10800000">
            <a:off x="7620454" y="615281"/>
            <a:ext cx="333000" cy="1115400"/>
          </a:xfrm>
          <a:prstGeom prst="curvedConnector3">
            <a:avLst>
              <a:gd fmla="val 50022" name="adj1"/>
            </a:avLst>
          </a:prstGeom>
          <a:noFill/>
          <a:ln cap="flat" cmpd="sng" w="19050">
            <a:solidFill>
              <a:srgbClr val="B7B7B7"/>
            </a:solidFill>
            <a:prstDash val="solid"/>
            <a:round/>
            <a:headEnd len="med" w="med" type="triangle"/>
            <a:tailEnd len="med" w="med" type="none"/>
          </a:ln>
        </p:spPr>
      </p:cxnSp>
      <p:pic>
        <p:nvPicPr>
          <p:cNvPr id="280" name="Google Shape;280;p26"/>
          <p:cNvPicPr preferRelativeResize="0"/>
          <p:nvPr/>
        </p:nvPicPr>
        <p:blipFill rotWithShape="1">
          <a:blip r:embed="rId10">
            <a:alphaModFix/>
          </a:blip>
          <a:srcRect b="0" l="29437" r="28073" t="0"/>
          <a:stretch/>
        </p:blipFill>
        <p:spPr>
          <a:xfrm>
            <a:off x="8576530" y="298613"/>
            <a:ext cx="366469" cy="625926"/>
          </a:xfrm>
          <a:prstGeom prst="rect">
            <a:avLst/>
          </a:prstGeom>
          <a:noFill/>
          <a:ln>
            <a:noFill/>
          </a:ln>
        </p:spPr>
      </p:pic>
      <p:cxnSp>
        <p:nvCxnSpPr>
          <p:cNvPr id="281" name="Google Shape;281;p26"/>
          <p:cNvCxnSpPr>
            <a:stCxn id="277" idx="3"/>
            <a:endCxn id="280" idx="1"/>
          </p:cNvCxnSpPr>
          <p:nvPr/>
        </p:nvCxnSpPr>
        <p:spPr>
          <a:xfrm flipH="1" rot="10800000">
            <a:off x="8341521" y="611440"/>
            <a:ext cx="234900" cy="3900"/>
          </a:xfrm>
          <a:prstGeom prst="straightConnector1">
            <a:avLst/>
          </a:prstGeom>
          <a:noFill/>
          <a:ln cap="flat" cmpd="sng" w="19050">
            <a:solidFill>
              <a:srgbClr val="B7B7B7"/>
            </a:solidFill>
            <a:prstDash val="solid"/>
            <a:round/>
            <a:headEnd len="med" w="med" type="none"/>
            <a:tailEnd len="med" w="med" type="triangle"/>
          </a:ln>
        </p:spPr>
      </p:cxnSp>
      <p:pic>
        <p:nvPicPr>
          <p:cNvPr id="282" name="Google Shape;282;p26"/>
          <p:cNvPicPr preferRelativeResize="0"/>
          <p:nvPr/>
        </p:nvPicPr>
        <p:blipFill>
          <a:blip r:embed="rId11">
            <a:alphaModFix/>
          </a:blip>
          <a:stretch>
            <a:fillRect/>
          </a:stretch>
        </p:blipFill>
        <p:spPr>
          <a:xfrm>
            <a:off x="311700" y="1166525"/>
            <a:ext cx="3827501" cy="261654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27"/>
          <p:cNvSpPr txBox="1"/>
          <p:nvPr>
            <p:ph type="title"/>
          </p:nvPr>
        </p:nvSpPr>
        <p:spPr>
          <a:xfrm>
            <a:off x="311700" y="445025"/>
            <a:ext cx="32325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latin typeface="Fira Code"/>
                <a:ea typeface="Fira Code"/>
                <a:cs typeface="Fira Code"/>
                <a:sym typeface="Fira Code"/>
              </a:rPr>
              <a:t>CI/CD</a:t>
            </a:r>
            <a:endParaRPr b="1">
              <a:latin typeface="Fira Code"/>
              <a:ea typeface="Fira Code"/>
              <a:cs typeface="Fira Code"/>
              <a:sym typeface="Fira Code"/>
            </a:endParaRPr>
          </a:p>
        </p:txBody>
      </p:sp>
      <p:pic>
        <p:nvPicPr>
          <p:cNvPr id="288" name="Google Shape;288;p27"/>
          <p:cNvPicPr preferRelativeResize="0"/>
          <p:nvPr/>
        </p:nvPicPr>
        <p:blipFill>
          <a:blip r:embed="rId3">
            <a:alphaModFix/>
          </a:blip>
          <a:stretch>
            <a:fillRect/>
          </a:stretch>
        </p:blipFill>
        <p:spPr>
          <a:xfrm>
            <a:off x="6523625" y="2289550"/>
            <a:ext cx="2419385" cy="1360901"/>
          </a:xfrm>
          <a:prstGeom prst="rect">
            <a:avLst/>
          </a:prstGeom>
          <a:noFill/>
          <a:ln>
            <a:noFill/>
          </a:ln>
        </p:spPr>
      </p:pic>
      <p:pic>
        <p:nvPicPr>
          <p:cNvPr id="289" name="Google Shape;289;p27"/>
          <p:cNvPicPr preferRelativeResize="0"/>
          <p:nvPr/>
        </p:nvPicPr>
        <p:blipFill>
          <a:blip r:embed="rId4">
            <a:alphaModFix/>
          </a:blip>
          <a:stretch>
            <a:fillRect/>
          </a:stretch>
        </p:blipFill>
        <p:spPr>
          <a:xfrm>
            <a:off x="5375162" y="3840450"/>
            <a:ext cx="2046956" cy="1151424"/>
          </a:xfrm>
          <a:prstGeom prst="rect">
            <a:avLst/>
          </a:prstGeom>
          <a:noFill/>
          <a:ln>
            <a:noFill/>
          </a:ln>
        </p:spPr>
      </p:pic>
      <p:pic>
        <p:nvPicPr>
          <p:cNvPr id="290" name="Google Shape;290;p27"/>
          <p:cNvPicPr preferRelativeResize="0"/>
          <p:nvPr/>
        </p:nvPicPr>
        <p:blipFill>
          <a:blip r:embed="rId5">
            <a:alphaModFix/>
          </a:blip>
          <a:stretch>
            <a:fillRect/>
          </a:stretch>
        </p:blipFill>
        <p:spPr>
          <a:xfrm>
            <a:off x="4509528" y="1730675"/>
            <a:ext cx="1837950" cy="1837950"/>
          </a:xfrm>
          <a:prstGeom prst="rect">
            <a:avLst/>
          </a:prstGeom>
          <a:noFill/>
          <a:ln>
            <a:noFill/>
          </a:ln>
        </p:spPr>
      </p:pic>
      <p:sp>
        <p:nvSpPr>
          <p:cNvPr id="291" name="Google Shape;291;p27"/>
          <p:cNvSpPr txBox="1"/>
          <p:nvPr/>
        </p:nvSpPr>
        <p:spPr>
          <a:xfrm>
            <a:off x="5354701" y="615475"/>
            <a:ext cx="7884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1"/>
                </a:solidFill>
                <a:latin typeface="Fira Sans"/>
                <a:ea typeface="Fira Sans"/>
                <a:cs typeface="Fira Sans"/>
                <a:sym typeface="Fira Sans"/>
              </a:rPr>
              <a:t>86c91940</a:t>
            </a:r>
            <a:endParaRPr sz="1000">
              <a:solidFill>
                <a:schemeClr val="dk1"/>
              </a:solidFill>
              <a:latin typeface="Fira Sans"/>
              <a:ea typeface="Fira Sans"/>
              <a:cs typeface="Fira Sans"/>
              <a:sym typeface="Fira Sans"/>
            </a:endParaRPr>
          </a:p>
        </p:txBody>
      </p:sp>
      <p:pic>
        <p:nvPicPr>
          <p:cNvPr id="292" name="Google Shape;292;p27"/>
          <p:cNvPicPr preferRelativeResize="0"/>
          <p:nvPr/>
        </p:nvPicPr>
        <p:blipFill rotWithShape="1">
          <a:blip r:embed="rId6">
            <a:alphaModFix/>
          </a:blip>
          <a:srcRect b="21228" l="0" r="0" t="0"/>
          <a:stretch/>
        </p:blipFill>
        <p:spPr>
          <a:xfrm>
            <a:off x="6579600" y="147650"/>
            <a:ext cx="1047725" cy="1233076"/>
          </a:xfrm>
          <a:prstGeom prst="rect">
            <a:avLst/>
          </a:prstGeom>
          <a:noFill/>
          <a:ln>
            <a:noFill/>
          </a:ln>
        </p:spPr>
      </p:pic>
      <p:cxnSp>
        <p:nvCxnSpPr>
          <p:cNvPr id="293" name="Google Shape;293;p27"/>
          <p:cNvCxnSpPr>
            <a:stCxn id="291" idx="3"/>
            <a:endCxn id="292" idx="1"/>
          </p:cNvCxnSpPr>
          <p:nvPr/>
        </p:nvCxnSpPr>
        <p:spPr>
          <a:xfrm flipH="1" rot="10800000">
            <a:off x="6143101" y="764125"/>
            <a:ext cx="436500" cy="20700"/>
          </a:xfrm>
          <a:prstGeom prst="straightConnector1">
            <a:avLst/>
          </a:prstGeom>
          <a:noFill/>
          <a:ln cap="flat" cmpd="sng" w="19050">
            <a:solidFill>
              <a:srgbClr val="B7B7B7"/>
            </a:solidFill>
            <a:prstDash val="solid"/>
            <a:round/>
            <a:headEnd len="med" w="med" type="none"/>
            <a:tailEnd len="med" w="med" type="triangle"/>
          </a:ln>
        </p:spPr>
      </p:cxnSp>
      <p:pic>
        <p:nvPicPr>
          <p:cNvPr id="294" name="Google Shape;294;p27"/>
          <p:cNvPicPr preferRelativeResize="0"/>
          <p:nvPr/>
        </p:nvPicPr>
        <p:blipFill rotWithShape="1">
          <a:blip r:embed="rId7">
            <a:alphaModFix/>
          </a:blip>
          <a:srcRect b="0" l="0" r="74982" t="0"/>
          <a:stretch/>
        </p:blipFill>
        <p:spPr>
          <a:xfrm>
            <a:off x="6966949" y="1612982"/>
            <a:ext cx="237998" cy="235371"/>
          </a:xfrm>
          <a:prstGeom prst="rect">
            <a:avLst/>
          </a:prstGeom>
          <a:noFill/>
          <a:ln>
            <a:noFill/>
          </a:ln>
        </p:spPr>
      </p:pic>
      <p:pic>
        <p:nvPicPr>
          <p:cNvPr id="295" name="Google Shape;295;p27"/>
          <p:cNvPicPr preferRelativeResize="0"/>
          <p:nvPr/>
        </p:nvPicPr>
        <p:blipFill rotWithShape="1">
          <a:blip r:embed="rId8">
            <a:alphaModFix/>
          </a:blip>
          <a:srcRect b="27187" l="16727" r="64982" t="21565"/>
          <a:stretch/>
        </p:blipFill>
        <p:spPr>
          <a:xfrm>
            <a:off x="7368646" y="1594386"/>
            <a:ext cx="251807" cy="272589"/>
          </a:xfrm>
          <a:prstGeom prst="rect">
            <a:avLst/>
          </a:prstGeom>
          <a:noFill/>
          <a:ln>
            <a:noFill/>
          </a:ln>
        </p:spPr>
      </p:pic>
      <p:cxnSp>
        <p:nvCxnSpPr>
          <p:cNvPr id="296" name="Google Shape;296;p27"/>
          <p:cNvCxnSpPr>
            <a:stCxn id="292" idx="2"/>
            <a:endCxn id="294" idx="0"/>
          </p:cNvCxnSpPr>
          <p:nvPr/>
        </p:nvCxnSpPr>
        <p:spPr>
          <a:xfrm flipH="1">
            <a:off x="7086062" y="1380726"/>
            <a:ext cx="17400" cy="232200"/>
          </a:xfrm>
          <a:prstGeom prst="straightConnector1">
            <a:avLst/>
          </a:prstGeom>
          <a:noFill/>
          <a:ln cap="flat" cmpd="sng" w="19050">
            <a:solidFill>
              <a:srgbClr val="B7B7B7"/>
            </a:solidFill>
            <a:prstDash val="solid"/>
            <a:round/>
            <a:headEnd len="med" w="med" type="none"/>
            <a:tailEnd len="med" w="med" type="triangle"/>
          </a:ln>
        </p:spPr>
      </p:cxnSp>
      <p:cxnSp>
        <p:nvCxnSpPr>
          <p:cNvPr id="297" name="Google Shape;297;p27"/>
          <p:cNvCxnSpPr>
            <a:stCxn id="294" idx="3"/>
            <a:endCxn id="295" idx="1"/>
          </p:cNvCxnSpPr>
          <p:nvPr/>
        </p:nvCxnSpPr>
        <p:spPr>
          <a:xfrm>
            <a:off x="7204947" y="1730667"/>
            <a:ext cx="163800" cy="0"/>
          </a:xfrm>
          <a:prstGeom prst="straightConnector1">
            <a:avLst/>
          </a:prstGeom>
          <a:noFill/>
          <a:ln cap="flat" cmpd="sng" w="19050">
            <a:solidFill>
              <a:srgbClr val="B7B7B7"/>
            </a:solidFill>
            <a:prstDash val="solid"/>
            <a:round/>
            <a:headEnd len="med" w="med" type="none"/>
            <a:tailEnd len="med" w="med" type="triangle"/>
          </a:ln>
        </p:spPr>
      </p:cxnSp>
      <p:pic>
        <p:nvPicPr>
          <p:cNvPr id="298" name="Google Shape;298;p27"/>
          <p:cNvPicPr preferRelativeResize="0"/>
          <p:nvPr/>
        </p:nvPicPr>
        <p:blipFill>
          <a:blip r:embed="rId9">
            <a:alphaModFix/>
          </a:blip>
          <a:stretch>
            <a:fillRect/>
          </a:stretch>
        </p:blipFill>
        <p:spPr>
          <a:xfrm>
            <a:off x="7953603" y="410592"/>
            <a:ext cx="387918" cy="409496"/>
          </a:xfrm>
          <a:prstGeom prst="rect">
            <a:avLst/>
          </a:prstGeom>
          <a:noFill/>
          <a:ln>
            <a:noFill/>
          </a:ln>
        </p:spPr>
      </p:pic>
      <p:cxnSp>
        <p:nvCxnSpPr>
          <p:cNvPr id="299" name="Google Shape;299;p27"/>
          <p:cNvCxnSpPr>
            <a:stCxn id="292" idx="3"/>
            <a:endCxn id="298" idx="1"/>
          </p:cNvCxnSpPr>
          <p:nvPr/>
        </p:nvCxnSpPr>
        <p:spPr>
          <a:xfrm flipH="1" rot="10800000">
            <a:off x="7627325" y="615388"/>
            <a:ext cx="326400" cy="148800"/>
          </a:xfrm>
          <a:prstGeom prst="straightConnector1">
            <a:avLst/>
          </a:prstGeom>
          <a:noFill/>
          <a:ln cap="flat" cmpd="sng" w="19050">
            <a:solidFill>
              <a:srgbClr val="B7B7B7"/>
            </a:solidFill>
            <a:prstDash val="solid"/>
            <a:round/>
            <a:headEnd len="med" w="med" type="none"/>
            <a:tailEnd len="med" w="med" type="triangle"/>
          </a:ln>
        </p:spPr>
      </p:cxnSp>
      <p:cxnSp>
        <p:nvCxnSpPr>
          <p:cNvPr id="300" name="Google Shape;300;p27"/>
          <p:cNvCxnSpPr>
            <a:stCxn id="295" idx="3"/>
            <a:endCxn id="298" idx="1"/>
          </p:cNvCxnSpPr>
          <p:nvPr/>
        </p:nvCxnSpPr>
        <p:spPr>
          <a:xfrm flipH="1" rot="10800000">
            <a:off x="7620454" y="615281"/>
            <a:ext cx="333000" cy="1115400"/>
          </a:xfrm>
          <a:prstGeom prst="curvedConnector3">
            <a:avLst>
              <a:gd fmla="val 50022" name="adj1"/>
            </a:avLst>
          </a:prstGeom>
          <a:noFill/>
          <a:ln cap="flat" cmpd="sng" w="19050">
            <a:solidFill>
              <a:srgbClr val="B7B7B7"/>
            </a:solidFill>
            <a:prstDash val="solid"/>
            <a:round/>
            <a:headEnd len="med" w="med" type="triangle"/>
            <a:tailEnd len="med" w="med" type="none"/>
          </a:ln>
        </p:spPr>
      </p:cxnSp>
      <p:pic>
        <p:nvPicPr>
          <p:cNvPr id="301" name="Google Shape;301;p27"/>
          <p:cNvPicPr preferRelativeResize="0"/>
          <p:nvPr/>
        </p:nvPicPr>
        <p:blipFill rotWithShape="1">
          <a:blip r:embed="rId10">
            <a:alphaModFix/>
          </a:blip>
          <a:srcRect b="0" l="29437" r="28073" t="0"/>
          <a:stretch/>
        </p:blipFill>
        <p:spPr>
          <a:xfrm>
            <a:off x="8576530" y="298613"/>
            <a:ext cx="366469" cy="625926"/>
          </a:xfrm>
          <a:prstGeom prst="rect">
            <a:avLst/>
          </a:prstGeom>
          <a:noFill/>
          <a:ln>
            <a:noFill/>
          </a:ln>
        </p:spPr>
      </p:pic>
      <p:cxnSp>
        <p:nvCxnSpPr>
          <p:cNvPr id="302" name="Google Shape;302;p27"/>
          <p:cNvCxnSpPr>
            <a:stCxn id="298" idx="3"/>
            <a:endCxn id="301" idx="1"/>
          </p:cNvCxnSpPr>
          <p:nvPr/>
        </p:nvCxnSpPr>
        <p:spPr>
          <a:xfrm flipH="1" rot="10800000">
            <a:off x="8341521" y="611440"/>
            <a:ext cx="234900" cy="3900"/>
          </a:xfrm>
          <a:prstGeom prst="straightConnector1">
            <a:avLst/>
          </a:prstGeom>
          <a:noFill/>
          <a:ln cap="flat" cmpd="sng" w="19050">
            <a:solidFill>
              <a:srgbClr val="B7B7B7"/>
            </a:solidFill>
            <a:prstDash val="solid"/>
            <a:round/>
            <a:headEnd len="med" w="med" type="none"/>
            <a:tailEnd len="med" w="med" type="triangle"/>
          </a:ln>
        </p:spPr>
      </p:cxnSp>
      <p:pic>
        <p:nvPicPr>
          <p:cNvPr id="303" name="Google Shape;303;p27"/>
          <p:cNvPicPr preferRelativeResize="0"/>
          <p:nvPr/>
        </p:nvPicPr>
        <p:blipFill>
          <a:blip r:embed="rId11">
            <a:alphaModFix/>
          </a:blip>
          <a:stretch>
            <a:fillRect/>
          </a:stretch>
        </p:blipFill>
        <p:spPr>
          <a:xfrm>
            <a:off x="-1829075" y="1157100"/>
            <a:ext cx="3827501" cy="2616540"/>
          </a:xfrm>
          <a:prstGeom prst="rect">
            <a:avLst/>
          </a:prstGeom>
          <a:noFill/>
          <a:ln>
            <a:noFill/>
          </a:ln>
        </p:spPr>
      </p:pic>
      <p:pic>
        <p:nvPicPr>
          <p:cNvPr id="304" name="Google Shape;304;p27"/>
          <p:cNvPicPr preferRelativeResize="0"/>
          <p:nvPr/>
        </p:nvPicPr>
        <p:blipFill>
          <a:blip r:embed="rId12">
            <a:alphaModFix/>
          </a:blip>
          <a:stretch>
            <a:fillRect/>
          </a:stretch>
        </p:blipFill>
        <p:spPr>
          <a:xfrm>
            <a:off x="2150826" y="1157100"/>
            <a:ext cx="2206301" cy="334483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28"/>
          <p:cNvSpPr txBox="1"/>
          <p:nvPr>
            <p:ph type="title"/>
          </p:nvPr>
        </p:nvSpPr>
        <p:spPr>
          <a:xfrm>
            <a:off x="311700" y="445025"/>
            <a:ext cx="32325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latin typeface="Fira Code"/>
                <a:ea typeface="Fira Code"/>
                <a:cs typeface="Fira Code"/>
                <a:sym typeface="Fira Code"/>
              </a:rPr>
              <a:t>CI/CD :: CI</a:t>
            </a:r>
            <a:endParaRPr b="1">
              <a:latin typeface="Fira Code"/>
              <a:ea typeface="Fira Code"/>
              <a:cs typeface="Fira Code"/>
              <a:sym typeface="Fira Code"/>
            </a:endParaRPr>
          </a:p>
        </p:txBody>
      </p:sp>
      <p:pic>
        <p:nvPicPr>
          <p:cNvPr id="310" name="Google Shape;310;p28"/>
          <p:cNvPicPr preferRelativeResize="0"/>
          <p:nvPr/>
        </p:nvPicPr>
        <p:blipFill rotWithShape="1">
          <a:blip r:embed="rId3">
            <a:alphaModFix/>
          </a:blip>
          <a:srcRect b="0" l="0" r="74982" t="0"/>
          <a:stretch/>
        </p:blipFill>
        <p:spPr>
          <a:xfrm>
            <a:off x="5333624" y="2540409"/>
            <a:ext cx="968412" cy="951854"/>
          </a:xfrm>
          <a:prstGeom prst="rect">
            <a:avLst/>
          </a:prstGeom>
          <a:noFill/>
          <a:ln>
            <a:noFill/>
          </a:ln>
        </p:spPr>
      </p:pic>
      <p:pic>
        <p:nvPicPr>
          <p:cNvPr id="311" name="Google Shape;311;p28"/>
          <p:cNvPicPr preferRelativeResize="0"/>
          <p:nvPr/>
        </p:nvPicPr>
        <p:blipFill>
          <a:blip r:embed="rId4">
            <a:alphaModFix/>
          </a:blip>
          <a:stretch>
            <a:fillRect/>
          </a:stretch>
        </p:blipFill>
        <p:spPr>
          <a:xfrm>
            <a:off x="6523625" y="2289550"/>
            <a:ext cx="2419385" cy="1360901"/>
          </a:xfrm>
          <a:prstGeom prst="rect">
            <a:avLst/>
          </a:prstGeom>
          <a:noFill/>
          <a:ln>
            <a:noFill/>
          </a:ln>
        </p:spPr>
      </p:pic>
      <p:pic>
        <p:nvPicPr>
          <p:cNvPr id="312" name="Google Shape;312;p28"/>
          <p:cNvPicPr preferRelativeResize="0"/>
          <p:nvPr/>
        </p:nvPicPr>
        <p:blipFill>
          <a:blip r:embed="rId5">
            <a:alphaModFix/>
          </a:blip>
          <a:stretch>
            <a:fillRect/>
          </a:stretch>
        </p:blipFill>
        <p:spPr>
          <a:xfrm>
            <a:off x="5375162" y="3840450"/>
            <a:ext cx="2046956" cy="1151424"/>
          </a:xfrm>
          <a:prstGeom prst="rect">
            <a:avLst/>
          </a:prstGeom>
          <a:noFill/>
          <a:ln>
            <a:noFill/>
          </a:ln>
        </p:spPr>
      </p:pic>
      <p:sp>
        <p:nvSpPr>
          <p:cNvPr id="313" name="Google Shape;313;p28"/>
          <p:cNvSpPr txBox="1"/>
          <p:nvPr/>
        </p:nvSpPr>
        <p:spPr>
          <a:xfrm>
            <a:off x="5839526" y="615475"/>
            <a:ext cx="7884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1"/>
                </a:solidFill>
                <a:latin typeface="Fira Sans"/>
                <a:ea typeface="Fira Sans"/>
                <a:cs typeface="Fira Sans"/>
                <a:sym typeface="Fira Sans"/>
              </a:rPr>
              <a:t>86c91940</a:t>
            </a:r>
            <a:endParaRPr sz="1000">
              <a:solidFill>
                <a:schemeClr val="dk1"/>
              </a:solidFill>
              <a:latin typeface="Fira Sans"/>
              <a:ea typeface="Fira Sans"/>
              <a:cs typeface="Fira Sans"/>
              <a:sym typeface="Fira Sans"/>
            </a:endParaRPr>
          </a:p>
        </p:txBody>
      </p:sp>
      <p:pic>
        <p:nvPicPr>
          <p:cNvPr id="314" name="Google Shape;314;p28"/>
          <p:cNvPicPr preferRelativeResize="0"/>
          <p:nvPr/>
        </p:nvPicPr>
        <p:blipFill rotWithShape="1">
          <a:blip r:embed="rId6">
            <a:alphaModFix/>
          </a:blip>
          <a:srcRect b="21228" l="0" r="0" t="0"/>
          <a:stretch/>
        </p:blipFill>
        <p:spPr>
          <a:xfrm>
            <a:off x="6908050" y="326428"/>
            <a:ext cx="387924" cy="456548"/>
          </a:xfrm>
          <a:prstGeom prst="rect">
            <a:avLst/>
          </a:prstGeom>
          <a:noFill/>
          <a:ln>
            <a:noFill/>
          </a:ln>
        </p:spPr>
      </p:pic>
      <p:cxnSp>
        <p:nvCxnSpPr>
          <p:cNvPr id="315" name="Google Shape;315;p28"/>
          <p:cNvCxnSpPr>
            <a:stCxn id="313" idx="3"/>
            <a:endCxn id="314" idx="1"/>
          </p:cNvCxnSpPr>
          <p:nvPr/>
        </p:nvCxnSpPr>
        <p:spPr>
          <a:xfrm flipH="1" rot="10800000">
            <a:off x="6627926" y="554725"/>
            <a:ext cx="280200" cy="230100"/>
          </a:xfrm>
          <a:prstGeom prst="straightConnector1">
            <a:avLst/>
          </a:prstGeom>
          <a:noFill/>
          <a:ln cap="flat" cmpd="sng" w="19050">
            <a:solidFill>
              <a:srgbClr val="B7B7B7"/>
            </a:solidFill>
            <a:prstDash val="solid"/>
            <a:round/>
            <a:headEnd len="med" w="med" type="none"/>
            <a:tailEnd len="med" w="med" type="triangle"/>
          </a:ln>
        </p:spPr>
      </p:cxnSp>
      <p:pic>
        <p:nvPicPr>
          <p:cNvPr id="316" name="Google Shape;316;p28"/>
          <p:cNvPicPr preferRelativeResize="0"/>
          <p:nvPr/>
        </p:nvPicPr>
        <p:blipFill rotWithShape="1">
          <a:blip r:embed="rId3">
            <a:alphaModFix/>
          </a:blip>
          <a:srcRect b="0" l="0" r="74982" t="0"/>
          <a:stretch/>
        </p:blipFill>
        <p:spPr>
          <a:xfrm>
            <a:off x="6588724" y="1062576"/>
            <a:ext cx="788401" cy="779709"/>
          </a:xfrm>
          <a:prstGeom prst="rect">
            <a:avLst/>
          </a:prstGeom>
          <a:noFill/>
          <a:ln>
            <a:noFill/>
          </a:ln>
        </p:spPr>
      </p:pic>
      <p:pic>
        <p:nvPicPr>
          <p:cNvPr id="317" name="Google Shape;317;p28"/>
          <p:cNvPicPr preferRelativeResize="0"/>
          <p:nvPr/>
        </p:nvPicPr>
        <p:blipFill rotWithShape="1">
          <a:blip r:embed="rId7">
            <a:alphaModFix/>
          </a:blip>
          <a:srcRect b="27187" l="16727" r="64982" t="21565"/>
          <a:stretch/>
        </p:blipFill>
        <p:spPr>
          <a:xfrm>
            <a:off x="7687746" y="1119374"/>
            <a:ext cx="251807" cy="272589"/>
          </a:xfrm>
          <a:prstGeom prst="rect">
            <a:avLst/>
          </a:prstGeom>
          <a:noFill/>
          <a:ln>
            <a:noFill/>
          </a:ln>
        </p:spPr>
      </p:pic>
      <p:cxnSp>
        <p:nvCxnSpPr>
          <p:cNvPr id="318" name="Google Shape;318;p28"/>
          <p:cNvCxnSpPr>
            <a:stCxn id="314" idx="2"/>
            <a:endCxn id="316" idx="0"/>
          </p:cNvCxnSpPr>
          <p:nvPr/>
        </p:nvCxnSpPr>
        <p:spPr>
          <a:xfrm flipH="1">
            <a:off x="6982913" y="782976"/>
            <a:ext cx="119100" cy="279600"/>
          </a:xfrm>
          <a:prstGeom prst="straightConnector1">
            <a:avLst/>
          </a:prstGeom>
          <a:noFill/>
          <a:ln cap="flat" cmpd="sng" w="19050">
            <a:solidFill>
              <a:srgbClr val="B7B7B7"/>
            </a:solidFill>
            <a:prstDash val="solid"/>
            <a:round/>
            <a:headEnd len="med" w="med" type="none"/>
            <a:tailEnd len="med" w="med" type="triangle"/>
          </a:ln>
        </p:spPr>
      </p:cxnSp>
      <p:cxnSp>
        <p:nvCxnSpPr>
          <p:cNvPr id="319" name="Google Shape;319;p28"/>
          <p:cNvCxnSpPr>
            <a:stCxn id="316" idx="3"/>
            <a:endCxn id="317" idx="1"/>
          </p:cNvCxnSpPr>
          <p:nvPr/>
        </p:nvCxnSpPr>
        <p:spPr>
          <a:xfrm flipH="1" rot="10800000">
            <a:off x="7377125" y="1255630"/>
            <a:ext cx="310500" cy="196800"/>
          </a:xfrm>
          <a:prstGeom prst="straightConnector1">
            <a:avLst/>
          </a:prstGeom>
          <a:noFill/>
          <a:ln cap="flat" cmpd="sng" w="19050">
            <a:solidFill>
              <a:srgbClr val="B7B7B7"/>
            </a:solidFill>
            <a:prstDash val="solid"/>
            <a:round/>
            <a:headEnd len="med" w="med" type="none"/>
            <a:tailEnd len="med" w="med" type="triangle"/>
          </a:ln>
        </p:spPr>
      </p:cxnSp>
      <p:pic>
        <p:nvPicPr>
          <p:cNvPr id="320" name="Google Shape;320;p28"/>
          <p:cNvPicPr preferRelativeResize="0"/>
          <p:nvPr/>
        </p:nvPicPr>
        <p:blipFill>
          <a:blip r:embed="rId8">
            <a:alphaModFix/>
          </a:blip>
          <a:stretch>
            <a:fillRect/>
          </a:stretch>
        </p:blipFill>
        <p:spPr>
          <a:xfrm>
            <a:off x="7953603" y="410592"/>
            <a:ext cx="387918" cy="409496"/>
          </a:xfrm>
          <a:prstGeom prst="rect">
            <a:avLst/>
          </a:prstGeom>
          <a:noFill/>
          <a:ln>
            <a:noFill/>
          </a:ln>
        </p:spPr>
      </p:pic>
      <p:cxnSp>
        <p:nvCxnSpPr>
          <p:cNvPr id="321" name="Google Shape;321;p28"/>
          <p:cNvCxnSpPr>
            <a:stCxn id="314" idx="3"/>
            <a:endCxn id="320" idx="1"/>
          </p:cNvCxnSpPr>
          <p:nvPr/>
        </p:nvCxnSpPr>
        <p:spPr>
          <a:xfrm>
            <a:off x="7295975" y="554702"/>
            <a:ext cx="657600" cy="60600"/>
          </a:xfrm>
          <a:prstGeom prst="straightConnector1">
            <a:avLst/>
          </a:prstGeom>
          <a:noFill/>
          <a:ln cap="flat" cmpd="sng" w="19050">
            <a:solidFill>
              <a:srgbClr val="B7B7B7"/>
            </a:solidFill>
            <a:prstDash val="solid"/>
            <a:round/>
            <a:headEnd len="med" w="med" type="none"/>
            <a:tailEnd len="med" w="med" type="triangle"/>
          </a:ln>
        </p:spPr>
      </p:cxnSp>
      <p:cxnSp>
        <p:nvCxnSpPr>
          <p:cNvPr id="322" name="Google Shape;322;p28"/>
          <p:cNvCxnSpPr>
            <a:stCxn id="317" idx="3"/>
            <a:endCxn id="320" idx="1"/>
          </p:cNvCxnSpPr>
          <p:nvPr/>
        </p:nvCxnSpPr>
        <p:spPr>
          <a:xfrm flipH="1" rot="10800000">
            <a:off x="7939554" y="615468"/>
            <a:ext cx="14100" cy="640200"/>
          </a:xfrm>
          <a:prstGeom prst="curvedConnector3">
            <a:avLst>
              <a:gd fmla="val 49821" name="adj1"/>
            </a:avLst>
          </a:prstGeom>
          <a:noFill/>
          <a:ln cap="flat" cmpd="sng" w="19050">
            <a:solidFill>
              <a:srgbClr val="B7B7B7"/>
            </a:solidFill>
            <a:prstDash val="solid"/>
            <a:round/>
            <a:headEnd len="med" w="med" type="triangle"/>
            <a:tailEnd len="med" w="med" type="none"/>
          </a:ln>
        </p:spPr>
      </p:cxnSp>
      <p:pic>
        <p:nvPicPr>
          <p:cNvPr id="323" name="Google Shape;323;p28"/>
          <p:cNvPicPr preferRelativeResize="0"/>
          <p:nvPr/>
        </p:nvPicPr>
        <p:blipFill rotWithShape="1">
          <a:blip r:embed="rId9">
            <a:alphaModFix/>
          </a:blip>
          <a:srcRect b="0" l="29437" r="28073" t="0"/>
          <a:stretch/>
        </p:blipFill>
        <p:spPr>
          <a:xfrm>
            <a:off x="8576530" y="298613"/>
            <a:ext cx="366469" cy="625926"/>
          </a:xfrm>
          <a:prstGeom prst="rect">
            <a:avLst/>
          </a:prstGeom>
          <a:noFill/>
          <a:ln>
            <a:noFill/>
          </a:ln>
        </p:spPr>
      </p:pic>
      <p:cxnSp>
        <p:nvCxnSpPr>
          <p:cNvPr id="324" name="Google Shape;324;p28"/>
          <p:cNvCxnSpPr>
            <a:stCxn id="320" idx="3"/>
            <a:endCxn id="323" idx="1"/>
          </p:cNvCxnSpPr>
          <p:nvPr/>
        </p:nvCxnSpPr>
        <p:spPr>
          <a:xfrm flipH="1" rot="10800000">
            <a:off x="8341521" y="611440"/>
            <a:ext cx="234900" cy="3900"/>
          </a:xfrm>
          <a:prstGeom prst="straightConnector1">
            <a:avLst/>
          </a:prstGeom>
          <a:noFill/>
          <a:ln cap="flat" cmpd="sng" w="19050">
            <a:solidFill>
              <a:srgbClr val="B7B7B7"/>
            </a:solidFill>
            <a:prstDash val="solid"/>
            <a:round/>
            <a:headEnd len="med" w="med" type="none"/>
            <a:tailEnd len="med" w="med" type="triangle"/>
          </a:ln>
        </p:spPr>
      </p:cxnSp>
      <p:pic>
        <p:nvPicPr>
          <p:cNvPr id="325" name="Google Shape;325;p28"/>
          <p:cNvPicPr preferRelativeResize="0"/>
          <p:nvPr/>
        </p:nvPicPr>
        <p:blipFill>
          <a:blip r:embed="rId10">
            <a:alphaModFix/>
          </a:blip>
          <a:stretch>
            <a:fillRect/>
          </a:stretch>
        </p:blipFill>
        <p:spPr>
          <a:xfrm>
            <a:off x="7341888" y="4319275"/>
            <a:ext cx="1611354" cy="456550"/>
          </a:xfrm>
          <a:prstGeom prst="rect">
            <a:avLst/>
          </a:prstGeom>
          <a:noFill/>
          <a:ln>
            <a:noFill/>
          </a:ln>
        </p:spPr>
      </p:pic>
      <p:pic>
        <p:nvPicPr>
          <p:cNvPr id="326" name="Google Shape;326;p28"/>
          <p:cNvPicPr preferRelativeResize="0"/>
          <p:nvPr/>
        </p:nvPicPr>
        <p:blipFill>
          <a:blip r:embed="rId11">
            <a:alphaModFix/>
          </a:blip>
          <a:stretch>
            <a:fillRect/>
          </a:stretch>
        </p:blipFill>
        <p:spPr>
          <a:xfrm>
            <a:off x="152400" y="1170125"/>
            <a:ext cx="3699746" cy="38209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29"/>
          <p:cNvSpPr txBox="1"/>
          <p:nvPr>
            <p:ph type="title"/>
          </p:nvPr>
        </p:nvSpPr>
        <p:spPr>
          <a:xfrm>
            <a:off x="311700" y="445025"/>
            <a:ext cx="32325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latin typeface="Fira Code"/>
                <a:ea typeface="Fira Code"/>
                <a:cs typeface="Fira Code"/>
                <a:sym typeface="Fira Code"/>
              </a:rPr>
              <a:t>Containers</a:t>
            </a:r>
            <a:endParaRPr b="1">
              <a:latin typeface="Fira Code"/>
              <a:ea typeface="Fira Code"/>
              <a:cs typeface="Fira Code"/>
              <a:sym typeface="Fira Code"/>
            </a:endParaRPr>
          </a:p>
        </p:txBody>
      </p:sp>
      <p:pic>
        <p:nvPicPr>
          <p:cNvPr id="332" name="Google Shape;332;p29"/>
          <p:cNvPicPr preferRelativeResize="0"/>
          <p:nvPr/>
        </p:nvPicPr>
        <p:blipFill>
          <a:blip r:embed="rId3">
            <a:alphaModFix/>
          </a:blip>
          <a:stretch>
            <a:fillRect/>
          </a:stretch>
        </p:blipFill>
        <p:spPr>
          <a:xfrm>
            <a:off x="4824525" y="281800"/>
            <a:ext cx="1448556" cy="814801"/>
          </a:xfrm>
          <a:prstGeom prst="rect">
            <a:avLst/>
          </a:prstGeom>
          <a:noFill/>
          <a:ln>
            <a:noFill/>
          </a:ln>
        </p:spPr>
      </p:pic>
      <p:pic>
        <p:nvPicPr>
          <p:cNvPr id="333" name="Google Shape;333;p29"/>
          <p:cNvPicPr preferRelativeResize="0"/>
          <p:nvPr/>
        </p:nvPicPr>
        <p:blipFill>
          <a:blip r:embed="rId4">
            <a:alphaModFix/>
          </a:blip>
          <a:stretch>
            <a:fillRect/>
          </a:stretch>
        </p:blipFill>
        <p:spPr>
          <a:xfrm>
            <a:off x="2543200" y="437938"/>
            <a:ext cx="2028799" cy="502525"/>
          </a:xfrm>
          <a:prstGeom prst="rect">
            <a:avLst/>
          </a:prstGeom>
          <a:noFill/>
          <a:ln>
            <a:noFill/>
          </a:ln>
        </p:spPr>
      </p:pic>
      <p:pic>
        <p:nvPicPr>
          <p:cNvPr id="334" name="Google Shape;334;p29"/>
          <p:cNvPicPr preferRelativeResize="0"/>
          <p:nvPr/>
        </p:nvPicPr>
        <p:blipFill>
          <a:blip r:embed="rId5">
            <a:alphaModFix/>
          </a:blip>
          <a:stretch>
            <a:fillRect/>
          </a:stretch>
        </p:blipFill>
        <p:spPr>
          <a:xfrm>
            <a:off x="6273080" y="445025"/>
            <a:ext cx="2604071" cy="572700"/>
          </a:xfrm>
          <a:prstGeom prst="rect">
            <a:avLst/>
          </a:prstGeom>
          <a:noFill/>
          <a:ln>
            <a:noFill/>
          </a:ln>
        </p:spPr>
      </p:pic>
      <p:pic>
        <p:nvPicPr>
          <p:cNvPr id="335" name="Google Shape;335;p29"/>
          <p:cNvPicPr preferRelativeResize="0"/>
          <p:nvPr/>
        </p:nvPicPr>
        <p:blipFill>
          <a:blip r:embed="rId6">
            <a:alphaModFix/>
          </a:blip>
          <a:stretch>
            <a:fillRect/>
          </a:stretch>
        </p:blipFill>
        <p:spPr>
          <a:xfrm>
            <a:off x="311700" y="1358538"/>
            <a:ext cx="8626675" cy="2383575"/>
          </a:xfrm>
          <a:prstGeom prst="rect">
            <a:avLst/>
          </a:prstGeom>
          <a:noFill/>
          <a:ln>
            <a:noFill/>
          </a:ln>
        </p:spPr>
      </p:pic>
      <p:sp>
        <p:nvSpPr>
          <p:cNvPr id="336" name="Google Shape;336;p29"/>
          <p:cNvSpPr txBox="1"/>
          <p:nvPr/>
        </p:nvSpPr>
        <p:spPr>
          <a:xfrm>
            <a:off x="87825" y="4753975"/>
            <a:ext cx="8520600" cy="29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lt2"/>
                </a:solidFill>
                <a:latin typeface="Fira Code"/>
                <a:ea typeface="Fira Code"/>
                <a:cs typeface="Fira Code"/>
                <a:sym typeface="Fira Code"/>
              </a:rPr>
              <a:t>https://www.docker.com/resources/what-container/</a:t>
            </a:r>
            <a:endParaRPr sz="1300">
              <a:solidFill>
                <a:schemeClr val="lt2"/>
              </a:solidFill>
              <a:latin typeface="Fira Code"/>
              <a:ea typeface="Fira Code"/>
              <a:cs typeface="Fira Code"/>
              <a:sym typeface="Fira Code"/>
            </a:endParaRPr>
          </a:p>
        </p:txBody>
      </p:sp>
      <p:pic>
        <p:nvPicPr>
          <p:cNvPr id="337" name="Google Shape;337;p29"/>
          <p:cNvPicPr preferRelativeResize="0"/>
          <p:nvPr/>
        </p:nvPicPr>
        <p:blipFill>
          <a:blip r:embed="rId7">
            <a:alphaModFix/>
          </a:blip>
          <a:stretch>
            <a:fillRect/>
          </a:stretch>
        </p:blipFill>
        <p:spPr>
          <a:xfrm>
            <a:off x="4174903" y="2321825"/>
            <a:ext cx="4576874" cy="2729150"/>
          </a:xfrm>
          <a:prstGeom prst="rect">
            <a:avLst/>
          </a:prstGeom>
          <a:noFill/>
          <a:ln>
            <a:noFill/>
          </a:ln>
          <a:effectLst>
            <a:outerShdw blurRad="57150" rotWithShape="0" algn="bl" dir="5400000" dist="19050">
              <a:srgbClr val="000000">
                <a:alpha val="50000"/>
              </a:srgbClr>
            </a:outerShdw>
          </a:effectLst>
        </p:spPr>
      </p:pic>
      <p:pic>
        <p:nvPicPr>
          <p:cNvPr id="338" name="Google Shape;338;p29"/>
          <p:cNvPicPr preferRelativeResize="0"/>
          <p:nvPr/>
        </p:nvPicPr>
        <p:blipFill>
          <a:blip r:embed="rId8">
            <a:alphaModFix/>
          </a:blip>
          <a:stretch>
            <a:fillRect/>
          </a:stretch>
        </p:blipFill>
        <p:spPr>
          <a:xfrm>
            <a:off x="6149441" y="4082959"/>
            <a:ext cx="1249609" cy="703613"/>
          </a:xfrm>
          <a:prstGeom prst="rect">
            <a:avLst/>
          </a:prstGeom>
          <a:noFill/>
          <a:ln>
            <a:noFill/>
          </a:ln>
          <a:effectLst>
            <a:outerShdw blurRad="57150" rotWithShape="0" algn="bl" dir="5400000" dist="19050">
              <a:srgbClr val="000000">
                <a:alpha val="50000"/>
              </a:srgbClr>
            </a:outerShdw>
          </a:effectLst>
        </p:spPr>
      </p:pic>
      <p:pic>
        <p:nvPicPr>
          <p:cNvPr id="339" name="Google Shape;339;p29"/>
          <p:cNvPicPr preferRelativeResize="0"/>
          <p:nvPr/>
        </p:nvPicPr>
        <p:blipFill>
          <a:blip r:embed="rId9">
            <a:alphaModFix/>
          </a:blip>
          <a:stretch>
            <a:fillRect/>
          </a:stretch>
        </p:blipFill>
        <p:spPr>
          <a:xfrm>
            <a:off x="6132777" y="2571750"/>
            <a:ext cx="1282948" cy="1604425"/>
          </a:xfrm>
          <a:prstGeom prst="rect">
            <a:avLst/>
          </a:prstGeom>
          <a:noFill/>
          <a:ln>
            <a:noFill/>
          </a:ln>
          <a:effectLst>
            <a:outerShdw blurRad="57150" rotWithShape="0" algn="bl" dir="5400000" dist="19050">
              <a:srgbClr val="000000">
                <a:alpha val="50000"/>
              </a:srgbClr>
            </a:outerShdw>
          </a:effectLst>
        </p:spPr>
      </p:pic>
      <p:pic>
        <p:nvPicPr>
          <p:cNvPr id="340" name="Google Shape;340;p29"/>
          <p:cNvPicPr preferRelativeResize="0"/>
          <p:nvPr/>
        </p:nvPicPr>
        <p:blipFill>
          <a:blip r:embed="rId10">
            <a:alphaModFix/>
          </a:blip>
          <a:stretch>
            <a:fillRect/>
          </a:stretch>
        </p:blipFill>
        <p:spPr>
          <a:xfrm>
            <a:off x="4694775" y="3202431"/>
            <a:ext cx="1249600" cy="1153482"/>
          </a:xfrm>
          <a:prstGeom prst="rect">
            <a:avLst/>
          </a:prstGeom>
          <a:noFill/>
          <a:ln>
            <a:noFill/>
          </a:ln>
          <a:effectLst>
            <a:outerShdw blurRad="57150" rotWithShape="0" algn="bl" dir="5400000" dist="19050">
              <a:srgbClr val="000000">
                <a:alpha val="50000"/>
              </a:srgbClr>
            </a:outerShdw>
          </a:effectLst>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30"/>
          <p:cNvSpPr/>
          <p:nvPr/>
        </p:nvSpPr>
        <p:spPr>
          <a:xfrm>
            <a:off x="311700" y="1079425"/>
            <a:ext cx="3768000" cy="3945000"/>
          </a:xfrm>
          <a:prstGeom prst="roundRect">
            <a:avLst>
              <a:gd fmla="val 6634" name="adj"/>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134F5C"/>
              </a:solidFill>
              <a:latin typeface="Fira Code Medium"/>
              <a:ea typeface="Fira Code Medium"/>
              <a:cs typeface="Fira Code Medium"/>
              <a:sym typeface="Fira Code Medium"/>
            </a:endParaRPr>
          </a:p>
        </p:txBody>
      </p:sp>
      <p:sp>
        <p:nvSpPr>
          <p:cNvPr id="346" name="Google Shape;346;p30"/>
          <p:cNvSpPr txBox="1"/>
          <p:nvPr>
            <p:ph type="title"/>
          </p:nvPr>
        </p:nvSpPr>
        <p:spPr>
          <a:xfrm>
            <a:off x="311700" y="445025"/>
            <a:ext cx="32325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latin typeface="Fira Code"/>
                <a:ea typeface="Fira Code"/>
                <a:cs typeface="Fira Code"/>
                <a:sym typeface="Fira Code"/>
              </a:rPr>
              <a:t>Containers</a:t>
            </a:r>
            <a:endParaRPr b="1">
              <a:latin typeface="Fira Code"/>
              <a:ea typeface="Fira Code"/>
              <a:cs typeface="Fira Code"/>
              <a:sym typeface="Fira Code"/>
            </a:endParaRPr>
          </a:p>
        </p:txBody>
      </p:sp>
      <p:sp>
        <p:nvSpPr>
          <p:cNvPr id="347" name="Google Shape;347;p30"/>
          <p:cNvSpPr/>
          <p:nvPr/>
        </p:nvSpPr>
        <p:spPr>
          <a:xfrm>
            <a:off x="411075" y="4225475"/>
            <a:ext cx="3544800" cy="682500"/>
          </a:xfrm>
          <a:prstGeom prst="roundRect">
            <a:avLst>
              <a:gd fmla="val 16667" name="adj"/>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48" name="Google Shape;348;p30"/>
          <p:cNvSpPr/>
          <p:nvPr/>
        </p:nvSpPr>
        <p:spPr>
          <a:xfrm>
            <a:off x="411075" y="2685725"/>
            <a:ext cx="3544800" cy="674100"/>
          </a:xfrm>
          <a:prstGeom prst="roundRect">
            <a:avLst>
              <a:gd fmla="val 16667" name="adj"/>
            </a:avLst>
          </a:prstGeom>
          <a:solidFill>
            <a:srgbClr val="43434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134F5C"/>
              </a:solidFill>
              <a:latin typeface="Fira Code Medium"/>
              <a:ea typeface="Fira Code Medium"/>
              <a:cs typeface="Fira Code Medium"/>
              <a:sym typeface="Fira Code Medium"/>
            </a:endParaRPr>
          </a:p>
        </p:txBody>
      </p:sp>
      <p:pic>
        <p:nvPicPr>
          <p:cNvPr id="349" name="Google Shape;349;p30"/>
          <p:cNvPicPr preferRelativeResize="0"/>
          <p:nvPr/>
        </p:nvPicPr>
        <p:blipFill>
          <a:blip r:embed="rId3">
            <a:alphaModFix/>
          </a:blip>
          <a:stretch>
            <a:fillRect/>
          </a:stretch>
        </p:blipFill>
        <p:spPr>
          <a:xfrm>
            <a:off x="619389" y="2130250"/>
            <a:ext cx="1781025" cy="1781025"/>
          </a:xfrm>
          <a:prstGeom prst="rect">
            <a:avLst/>
          </a:prstGeom>
          <a:noFill/>
          <a:ln>
            <a:noFill/>
          </a:ln>
        </p:spPr>
      </p:pic>
      <p:sp>
        <p:nvSpPr>
          <p:cNvPr id="350" name="Google Shape;350;p30"/>
          <p:cNvSpPr/>
          <p:nvPr/>
        </p:nvSpPr>
        <p:spPr>
          <a:xfrm>
            <a:off x="411075" y="1186088"/>
            <a:ext cx="3544800" cy="674100"/>
          </a:xfrm>
          <a:prstGeom prst="roundRect">
            <a:avLst>
              <a:gd fmla="val 16667" name="adj"/>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38761D"/>
                </a:solidFill>
                <a:latin typeface="Fira Code Medium"/>
                <a:ea typeface="Fira Code Medium"/>
                <a:cs typeface="Fira Code Medium"/>
                <a:sym typeface="Fira Code Medium"/>
              </a:rPr>
              <a:t>nginx.conf</a:t>
            </a:r>
            <a:endParaRPr sz="1200">
              <a:solidFill>
                <a:srgbClr val="38761D"/>
              </a:solidFill>
              <a:latin typeface="Fira Code Medium"/>
              <a:ea typeface="Fira Code Medium"/>
              <a:cs typeface="Fira Code Medium"/>
              <a:sym typeface="Fira Code Medium"/>
            </a:endParaRPr>
          </a:p>
        </p:txBody>
      </p:sp>
      <p:sp>
        <p:nvSpPr>
          <p:cNvPr id="351" name="Google Shape;351;p30"/>
          <p:cNvSpPr txBox="1"/>
          <p:nvPr/>
        </p:nvSpPr>
        <p:spPr>
          <a:xfrm>
            <a:off x="2623450" y="546725"/>
            <a:ext cx="46224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Fira Code Medium"/>
                <a:ea typeface="Fira Code Medium"/>
                <a:cs typeface="Fira Code Medium"/>
                <a:sym typeface="Fira Code Medium"/>
              </a:rPr>
              <a:t>registry.gitlab.com/itspacchu/pacblog:arm89</a:t>
            </a:r>
            <a:endParaRPr sz="1200">
              <a:solidFill>
                <a:schemeClr val="dk1"/>
              </a:solidFill>
              <a:latin typeface="Fira Code Medium"/>
              <a:ea typeface="Fira Code Medium"/>
              <a:cs typeface="Fira Code Medium"/>
              <a:sym typeface="Fira Code Medium"/>
            </a:endParaRPr>
          </a:p>
        </p:txBody>
      </p:sp>
      <p:sp>
        <p:nvSpPr>
          <p:cNvPr id="352" name="Google Shape;352;p30"/>
          <p:cNvSpPr/>
          <p:nvPr/>
        </p:nvSpPr>
        <p:spPr>
          <a:xfrm>
            <a:off x="423300" y="3463525"/>
            <a:ext cx="3544800" cy="682500"/>
          </a:xfrm>
          <a:prstGeom prst="roundRect">
            <a:avLst>
              <a:gd fmla="val 16667" name="adj"/>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353" name="Google Shape;353;p30"/>
          <p:cNvPicPr preferRelativeResize="0"/>
          <p:nvPr/>
        </p:nvPicPr>
        <p:blipFill>
          <a:blip r:embed="rId4">
            <a:alphaModFix/>
          </a:blip>
          <a:stretch>
            <a:fillRect/>
          </a:stretch>
        </p:blipFill>
        <p:spPr>
          <a:xfrm>
            <a:off x="2566028" y="2691750"/>
            <a:ext cx="1174073" cy="674100"/>
          </a:xfrm>
          <a:prstGeom prst="rect">
            <a:avLst/>
          </a:prstGeom>
          <a:noFill/>
          <a:ln>
            <a:noFill/>
          </a:ln>
        </p:spPr>
      </p:pic>
      <p:pic>
        <p:nvPicPr>
          <p:cNvPr id="354" name="Google Shape;354;p30"/>
          <p:cNvPicPr preferRelativeResize="0"/>
          <p:nvPr/>
        </p:nvPicPr>
        <p:blipFill>
          <a:blip r:embed="rId5">
            <a:alphaModFix/>
          </a:blip>
          <a:stretch>
            <a:fillRect/>
          </a:stretch>
        </p:blipFill>
        <p:spPr>
          <a:xfrm>
            <a:off x="1674408" y="4280375"/>
            <a:ext cx="1018130" cy="572700"/>
          </a:xfrm>
          <a:prstGeom prst="rect">
            <a:avLst/>
          </a:prstGeom>
          <a:noFill/>
          <a:ln>
            <a:noFill/>
          </a:ln>
        </p:spPr>
      </p:pic>
      <p:pic>
        <p:nvPicPr>
          <p:cNvPr id="355" name="Google Shape;355;p30"/>
          <p:cNvPicPr preferRelativeResize="0"/>
          <p:nvPr/>
        </p:nvPicPr>
        <p:blipFill>
          <a:blip r:embed="rId6">
            <a:alphaModFix/>
          </a:blip>
          <a:stretch>
            <a:fillRect/>
          </a:stretch>
        </p:blipFill>
        <p:spPr>
          <a:xfrm>
            <a:off x="1144875" y="3148012"/>
            <a:ext cx="2101627" cy="1313526"/>
          </a:xfrm>
          <a:prstGeom prst="rect">
            <a:avLst/>
          </a:prstGeom>
          <a:noFill/>
          <a:ln>
            <a:noFill/>
          </a:ln>
        </p:spPr>
      </p:pic>
      <p:sp>
        <p:nvSpPr>
          <p:cNvPr id="356" name="Google Shape;356;p30"/>
          <p:cNvSpPr/>
          <p:nvPr/>
        </p:nvSpPr>
        <p:spPr>
          <a:xfrm>
            <a:off x="411075" y="1923725"/>
            <a:ext cx="3544800" cy="674100"/>
          </a:xfrm>
          <a:prstGeom prst="roundRect">
            <a:avLst>
              <a:gd fmla="val 16667" name="adj"/>
            </a:avLst>
          </a:prstGeom>
          <a:solidFill>
            <a:srgbClr val="E6913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Fira Code Medium"/>
                <a:ea typeface="Fira Code Medium"/>
                <a:cs typeface="Fira Code Medium"/>
                <a:sym typeface="Fira Code Medium"/>
              </a:rPr>
              <a:t>g</a:t>
            </a:r>
            <a:r>
              <a:rPr lang="en" sz="1200">
                <a:solidFill>
                  <a:schemeClr val="dk1"/>
                </a:solidFill>
                <a:latin typeface="Fira Code Medium"/>
                <a:ea typeface="Fira Code Medium"/>
                <a:cs typeface="Fira Code Medium"/>
                <a:sym typeface="Fira Code Medium"/>
              </a:rPr>
              <a:t>it clone … ${GIT_URL}</a:t>
            </a:r>
            <a:endParaRPr sz="1200">
              <a:solidFill>
                <a:schemeClr val="dk1"/>
              </a:solidFill>
              <a:latin typeface="Fira Code Medium"/>
              <a:ea typeface="Fira Code Medium"/>
              <a:cs typeface="Fira Code Medium"/>
              <a:sym typeface="Fira Code Medium"/>
            </a:endParaRPr>
          </a:p>
        </p:txBody>
      </p:sp>
      <p:pic>
        <p:nvPicPr>
          <p:cNvPr id="357" name="Google Shape;357;p30"/>
          <p:cNvPicPr preferRelativeResize="0"/>
          <p:nvPr/>
        </p:nvPicPr>
        <p:blipFill>
          <a:blip r:embed="rId7">
            <a:alphaModFix/>
          </a:blip>
          <a:stretch>
            <a:fillRect/>
          </a:stretch>
        </p:blipFill>
        <p:spPr>
          <a:xfrm>
            <a:off x="4157225" y="1459950"/>
            <a:ext cx="4926351" cy="2862474"/>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p31"/>
          <p:cNvSpPr txBox="1"/>
          <p:nvPr>
            <p:ph type="title"/>
          </p:nvPr>
        </p:nvSpPr>
        <p:spPr>
          <a:xfrm>
            <a:off x="311700" y="445025"/>
            <a:ext cx="32325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latin typeface="Fira Code"/>
                <a:ea typeface="Fira Code"/>
                <a:cs typeface="Fira Code"/>
                <a:sym typeface="Fira Code"/>
              </a:rPr>
              <a:t>Containers</a:t>
            </a:r>
            <a:endParaRPr b="1">
              <a:latin typeface="Fira Code"/>
              <a:ea typeface="Fira Code"/>
              <a:cs typeface="Fira Code"/>
              <a:sym typeface="Fira Code"/>
            </a:endParaRPr>
          </a:p>
        </p:txBody>
      </p:sp>
      <p:sp>
        <p:nvSpPr>
          <p:cNvPr id="363" name="Google Shape;363;p31"/>
          <p:cNvSpPr txBox="1"/>
          <p:nvPr/>
        </p:nvSpPr>
        <p:spPr>
          <a:xfrm>
            <a:off x="2623450" y="546725"/>
            <a:ext cx="46224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Fira Code Medium"/>
                <a:ea typeface="Fira Code Medium"/>
                <a:cs typeface="Fira Code Medium"/>
                <a:sym typeface="Fira Code Medium"/>
              </a:rPr>
              <a:t>registry.gitlab.com/itspacchu/pacblog:arm89</a:t>
            </a:r>
            <a:endParaRPr sz="1200">
              <a:solidFill>
                <a:schemeClr val="dk1"/>
              </a:solidFill>
              <a:latin typeface="Fira Code Medium"/>
              <a:ea typeface="Fira Code Medium"/>
              <a:cs typeface="Fira Code Medium"/>
              <a:sym typeface="Fira Code Medium"/>
            </a:endParaRPr>
          </a:p>
        </p:txBody>
      </p:sp>
      <p:pic>
        <p:nvPicPr>
          <p:cNvPr id="364" name="Google Shape;364;p31"/>
          <p:cNvPicPr preferRelativeResize="0"/>
          <p:nvPr/>
        </p:nvPicPr>
        <p:blipFill>
          <a:blip r:embed="rId3">
            <a:alphaModFix/>
          </a:blip>
          <a:stretch>
            <a:fillRect/>
          </a:stretch>
        </p:blipFill>
        <p:spPr>
          <a:xfrm>
            <a:off x="350450" y="1098104"/>
            <a:ext cx="4544075" cy="625775"/>
          </a:xfrm>
          <a:prstGeom prst="rect">
            <a:avLst/>
          </a:prstGeom>
          <a:noFill/>
          <a:ln>
            <a:noFill/>
          </a:ln>
        </p:spPr>
      </p:pic>
      <p:pic>
        <p:nvPicPr>
          <p:cNvPr id="365" name="Google Shape;365;p31"/>
          <p:cNvPicPr preferRelativeResize="0"/>
          <p:nvPr/>
        </p:nvPicPr>
        <p:blipFill>
          <a:blip r:embed="rId4">
            <a:alphaModFix/>
          </a:blip>
          <a:stretch>
            <a:fillRect/>
          </a:stretch>
        </p:blipFill>
        <p:spPr>
          <a:xfrm>
            <a:off x="5037475" y="1098100"/>
            <a:ext cx="3944673" cy="3610125"/>
          </a:xfrm>
          <a:prstGeom prst="rect">
            <a:avLst/>
          </a:prstGeom>
          <a:noFill/>
          <a:ln>
            <a:noFill/>
          </a:ln>
        </p:spPr>
      </p:pic>
      <p:pic>
        <p:nvPicPr>
          <p:cNvPr id="366" name="Google Shape;366;p31"/>
          <p:cNvPicPr preferRelativeResize="0"/>
          <p:nvPr/>
        </p:nvPicPr>
        <p:blipFill>
          <a:blip r:embed="rId5">
            <a:alphaModFix/>
          </a:blip>
          <a:stretch>
            <a:fillRect/>
          </a:stretch>
        </p:blipFill>
        <p:spPr>
          <a:xfrm>
            <a:off x="159300" y="1764500"/>
            <a:ext cx="4926351" cy="286247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0" name="Shape 60"/>
        <p:cNvGrpSpPr/>
        <p:nvPr/>
      </p:nvGrpSpPr>
      <p:grpSpPr>
        <a:xfrm>
          <a:off x="0" y="0"/>
          <a:ext cx="0" cy="0"/>
          <a:chOff x="0" y="0"/>
          <a:chExt cx="0" cy="0"/>
        </a:xfrm>
      </p:grpSpPr>
      <p:sp>
        <p:nvSpPr>
          <p:cNvPr id="61" name="Google Shape;61;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latin typeface="Fira Code"/>
                <a:ea typeface="Fira Code"/>
                <a:cs typeface="Fira Code"/>
                <a:sym typeface="Fira Code"/>
              </a:rPr>
              <a:t>$ </a:t>
            </a:r>
            <a:r>
              <a:rPr b="1" lang="en">
                <a:latin typeface="Fira Code"/>
                <a:ea typeface="Fira Code"/>
                <a:cs typeface="Fira Code"/>
                <a:sym typeface="Fira Code"/>
              </a:rPr>
              <a:t>whoami</a:t>
            </a:r>
            <a:endParaRPr b="1">
              <a:latin typeface="Fira Code"/>
              <a:ea typeface="Fira Code"/>
              <a:cs typeface="Fira Code"/>
              <a:sym typeface="Fira Code"/>
            </a:endParaRPr>
          </a:p>
        </p:txBody>
      </p:sp>
      <p:sp>
        <p:nvSpPr>
          <p:cNvPr id="62" name="Google Shape;62;p14"/>
          <p:cNvSpPr txBox="1"/>
          <p:nvPr>
            <p:ph type="title"/>
          </p:nvPr>
        </p:nvSpPr>
        <p:spPr>
          <a:xfrm>
            <a:off x="311700" y="10177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Fira Code Medium"/>
                <a:ea typeface="Fira Code Medium"/>
                <a:cs typeface="Fira Code Medium"/>
                <a:sym typeface="Fira Code Medium"/>
              </a:rPr>
              <a:t>Prashant_Nandipati</a:t>
            </a:r>
            <a:endParaRPr>
              <a:latin typeface="Fira Code Medium"/>
              <a:ea typeface="Fira Code Medium"/>
              <a:cs typeface="Fira Code Medium"/>
              <a:sym typeface="Fira Code Medium"/>
            </a:endParaRPr>
          </a:p>
        </p:txBody>
      </p:sp>
      <p:sp>
        <p:nvSpPr>
          <p:cNvPr id="63" name="Google Shape;63;p14"/>
          <p:cNvSpPr txBox="1"/>
          <p:nvPr>
            <p:ph type="title"/>
          </p:nvPr>
        </p:nvSpPr>
        <p:spPr>
          <a:xfrm>
            <a:off x="522500" y="2778300"/>
            <a:ext cx="30879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Fira Code Medium"/>
                <a:ea typeface="Fira Code Medium"/>
                <a:cs typeface="Fira Code Medium"/>
                <a:sym typeface="Fira Code Medium"/>
              </a:rPr>
              <a:t>Devops Engineer</a:t>
            </a:r>
            <a:endParaRPr>
              <a:latin typeface="Fira Code Medium"/>
              <a:ea typeface="Fira Code Medium"/>
              <a:cs typeface="Fira Code Medium"/>
              <a:sym typeface="Fira Code Medium"/>
            </a:endParaRPr>
          </a:p>
        </p:txBody>
      </p:sp>
      <p:pic>
        <p:nvPicPr>
          <p:cNvPr id="64" name="Google Shape;64;p14"/>
          <p:cNvPicPr preferRelativeResize="0"/>
          <p:nvPr/>
        </p:nvPicPr>
        <p:blipFill>
          <a:blip r:embed="rId3">
            <a:alphaModFix/>
          </a:blip>
          <a:stretch>
            <a:fillRect/>
          </a:stretch>
        </p:blipFill>
        <p:spPr>
          <a:xfrm>
            <a:off x="623675" y="3452175"/>
            <a:ext cx="2986724" cy="1023332"/>
          </a:xfrm>
          <a:prstGeom prst="rect">
            <a:avLst/>
          </a:prstGeom>
          <a:noFill/>
          <a:ln>
            <a:noFill/>
          </a:ln>
        </p:spPr>
      </p:pic>
      <p:pic>
        <p:nvPicPr>
          <p:cNvPr id="65" name="Google Shape;65;p14"/>
          <p:cNvPicPr preferRelativeResize="0"/>
          <p:nvPr/>
        </p:nvPicPr>
        <p:blipFill>
          <a:blip r:embed="rId4">
            <a:alphaModFix/>
          </a:blip>
          <a:stretch>
            <a:fillRect/>
          </a:stretch>
        </p:blipFill>
        <p:spPr>
          <a:xfrm>
            <a:off x="4082925" y="3350998"/>
            <a:ext cx="1132051" cy="1105950"/>
          </a:xfrm>
          <a:prstGeom prst="rect">
            <a:avLst/>
          </a:prstGeom>
          <a:noFill/>
          <a:ln>
            <a:noFill/>
          </a:ln>
        </p:spPr>
      </p:pic>
      <p:sp>
        <p:nvSpPr>
          <p:cNvPr id="66" name="Google Shape;66;p14"/>
          <p:cNvSpPr txBox="1"/>
          <p:nvPr>
            <p:ph type="title"/>
          </p:nvPr>
        </p:nvSpPr>
        <p:spPr>
          <a:xfrm>
            <a:off x="412875" y="20621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latin typeface="Fira Code"/>
                <a:ea typeface="Fira Code"/>
                <a:cs typeface="Fira Code"/>
                <a:sym typeface="Fira Code"/>
              </a:rPr>
              <a:t>$ whereis ./work</a:t>
            </a:r>
            <a:endParaRPr b="1">
              <a:latin typeface="Fira Code"/>
              <a:ea typeface="Fira Code"/>
              <a:cs typeface="Fira Code"/>
              <a:sym typeface="Fira Code"/>
            </a:endParaRPr>
          </a:p>
        </p:txBody>
      </p:sp>
      <p:cxnSp>
        <p:nvCxnSpPr>
          <p:cNvPr id="67" name="Google Shape;67;p14"/>
          <p:cNvCxnSpPr/>
          <p:nvPr/>
        </p:nvCxnSpPr>
        <p:spPr>
          <a:xfrm flipH="1" rot="10800000">
            <a:off x="397700" y="1846400"/>
            <a:ext cx="3931800" cy="3000"/>
          </a:xfrm>
          <a:prstGeom prst="straightConnector1">
            <a:avLst/>
          </a:prstGeom>
          <a:noFill/>
          <a:ln cap="flat" cmpd="sng" w="76200">
            <a:solidFill>
              <a:srgbClr val="999999"/>
            </a:solidFill>
            <a:prstDash val="solid"/>
            <a:round/>
            <a:headEnd len="med" w="med" type="none"/>
            <a:tailEnd len="med" w="med" type="none"/>
          </a:ln>
        </p:spPr>
      </p:cxnSp>
      <p:pic>
        <p:nvPicPr>
          <p:cNvPr id="68" name="Google Shape;68;p14"/>
          <p:cNvPicPr preferRelativeResize="0"/>
          <p:nvPr/>
        </p:nvPicPr>
        <p:blipFill>
          <a:blip r:embed="rId5">
            <a:alphaModFix/>
          </a:blip>
          <a:stretch>
            <a:fillRect/>
          </a:stretch>
        </p:blipFill>
        <p:spPr>
          <a:xfrm>
            <a:off x="7165025" y="202125"/>
            <a:ext cx="1768450" cy="1768450"/>
          </a:xfrm>
          <a:prstGeom prst="rect">
            <a:avLst/>
          </a:prstGeom>
          <a:noFill/>
          <a:ln>
            <a:noFill/>
          </a:ln>
        </p:spPr>
      </p:pic>
      <p:sp>
        <p:nvSpPr>
          <p:cNvPr id="69" name="Google Shape;69;p14"/>
          <p:cNvSpPr txBox="1"/>
          <p:nvPr/>
        </p:nvSpPr>
        <p:spPr>
          <a:xfrm>
            <a:off x="87825" y="4753975"/>
            <a:ext cx="8520600" cy="29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lt2"/>
                </a:solidFill>
                <a:latin typeface="Fira Code"/>
                <a:ea typeface="Fira Code"/>
                <a:cs typeface="Fira Code"/>
                <a:sym typeface="Fira Code"/>
              </a:rPr>
              <a:t>https://prashantnook.in</a:t>
            </a:r>
            <a:endParaRPr sz="1300">
              <a:solidFill>
                <a:schemeClr val="lt2"/>
              </a:solidFill>
              <a:latin typeface="Fira Code"/>
              <a:ea typeface="Fira Code"/>
              <a:cs typeface="Fira Code"/>
              <a:sym typeface="Fira Code"/>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pic>
        <p:nvPicPr>
          <p:cNvPr id="371" name="Google Shape;371;p32"/>
          <p:cNvPicPr preferRelativeResize="0"/>
          <p:nvPr/>
        </p:nvPicPr>
        <p:blipFill>
          <a:blip r:embed="rId3">
            <a:alphaModFix/>
          </a:blip>
          <a:stretch>
            <a:fillRect/>
          </a:stretch>
        </p:blipFill>
        <p:spPr>
          <a:xfrm>
            <a:off x="311700" y="1358538"/>
            <a:ext cx="8626675" cy="2383575"/>
          </a:xfrm>
          <a:prstGeom prst="rect">
            <a:avLst/>
          </a:prstGeom>
          <a:noFill/>
          <a:ln>
            <a:noFill/>
          </a:ln>
        </p:spPr>
      </p:pic>
      <p:sp>
        <p:nvSpPr>
          <p:cNvPr id="372" name="Google Shape;372;p32"/>
          <p:cNvSpPr txBox="1"/>
          <p:nvPr>
            <p:ph type="title"/>
          </p:nvPr>
        </p:nvSpPr>
        <p:spPr>
          <a:xfrm>
            <a:off x="311700" y="445025"/>
            <a:ext cx="32325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latin typeface="Fira Code"/>
                <a:ea typeface="Fira Code"/>
                <a:cs typeface="Fira Code"/>
                <a:sym typeface="Fira Code"/>
              </a:rPr>
              <a:t>Containers</a:t>
            </a:r>
            <a:endParaRPr b="1">
              <a:latin typeface="Fira Code"/>
              <a:ea typeface="Fira Code"/>
              <a:cs typeface="Fira Code"/>
              <a:sym typeface="Fira Code"/>
            </a:endParaRPr>
          </a:p>
        </p:txBody>
      </p:sp>
      <p:pic>
        <p:nvPicPr>
          <p:cNvPr id="373" name="Google Shape;373;p32"/>
          <p:cNvPicPr preferRelativeResize="0"/>
          <p:nvPr/>
        </p:nvPicPr>
        <p:blipFill>
          <a:blip r:embed="rId4">
            <a:alphaModFix/>
          </a:blip>
          <a:stretch>
            <a:fillRect/>
          </a:stretch>
        </p:blipFill>
        <p:spPr>
          <a:xfrm>
            <a:off x="4174903" y="2321825"/>
            <a:ext cx="4576874" cy="2729150"/>
          </a:xfrm>
          <a:prstGeom prst="rect">
            <a:avLst/>
          </a:prstGeom>
          <a:noFill/>
          <a:ln>
            <a:noFill/>
          </a:ln>
          <a:effectLst>
            <a:outerShdw blurRad="57150" rotWithShape="0" algn="bl" dir="5400000" dist="19050">
              <a:srgbClr val="000000">
                <a:alpha val="50000"/>
              </a:srgbClr>
            </a:outerShdw>
          </a:effectLst>
        </p:spPr>
      </p:pic>
      <p:pic>
        <p:nvPicPr>
          <p:cNvPr id="374" name="Google Shape;374;p32"/>
          <p:cNvPicPr preferRelativeResize="0"/>
          <p:nvPr/>
        </p:nvPicPr>
        <p:blipFill>
          <a:blip r:embed="rId5">
            <a:alphaModFix/>
          </a:blip>
          <a:stretch>
            <a:fillRect/>
          </a:stretch>
        </p:blipFill>
        <p:spPr>
          <a:xfrm>
            <a:off x="4824525" y="281800"/>
            <a:ext cx="1448556" cy="814801"/>
          </a:xfrm>
          <a:prstGeom prst="rect">
            <a:avLst/>
          </a:prstGeom>
          <a:noFill/>
          <a:ln>
            <a:noFill/>
          </a:ln>
        </p:spPr>
      </p:pic>
      <p:pic>
        <p:nvPicPr>
          <p:cNvPr id="375" name="Google Shape;375;p32"/>
          <p:cNvPicPr preferRelativeResize="0"/>
          <p:nvPr/>
        </p:nvPicPr>
        <p:blipFill>
          <a:blip r:embed="rId6">
            <a:alphaModFix/>
          </a:blip>
          <a:stretch>
            <a:fillRect/>
          </a:stretch>
        </p:blipFill>
        <p:spPr>
          <a:xfrm>
            <a:off x="2543200" y="437938"/>
            <a:ext cx="2028799" cy="502525"/>
          </a:xfrm>
          <a:prstGeom prst="rect">
            <a:avLst/>
          </a:prstGeom>
          <a:noFill/>
          <a:ln>
            <a:noFill/>
          </a:ln>
        </p:spPr>
      </p:pic>
      <p:pic>
        <p:nvPicPr>
          <p:cNvPr id="376" name="Google Shape;376;p32"/>
          <p:cNvPicPr preferRelativeResize="0"/>
          <p:nvPr/>
        </p:nvPicPr>
        <p:blipFill>
          <a:blip r:embed="rId7">
            <a:alphaModFix/>
          </a:blip>
          <a:stretch>
            <a:fillRect/>
          </a:stretch>
        </p:blipFill>
        <p:spPr>
          <a:xfrm>
            <a:off x="6273080" y="445025"/>
            <a:ext cx="2604071" cy="572700"/>
          </a:xfrm>
          <a:prstGeom prst="rect">
            <a:avLst/>
          </a:prstGeom>
          <a:noFill/>
          <a:ln>
            <a:noFill/>
          </a:ln>
        </p:spPr>
      </p:pic>
      <p:sp>
        <p:nvSpPr>
          <p:cNvPr id="377" name="Google Shape;377;p32"/>
          <p:cNvSpPr txBox="1"/>
          <p:nvPr/>
        </p:nvSpPr>
        <p:spPr>
          <a:xfrm>
            <a:off x="87825" y="4753975"/>
            <a:ext cx="8520600" cy="29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lt2"/>
                </a:solidFill>
                <a:latin typeface="Fira Code"/>
                <a:ea typeface="Fira Code"/>
                <a:cs typeface="Fira Code"/>
                <a:sym typeface="Fira Code"/>
              </a:rPr>
              <a:t>https://www.docker.com/resources/what-container/</a:t>
            </a:r>
            <a:endParaRPr sz="1300">
              <a:solidFill>
                <a:schemeClr val="lt2"/>
              </a:solidFill>
              <a:latin typeface="Fira Code"/>
              <a:ea typeface="Fira Code"/>
              <a:cs typeface="Fira Code"/>
              <a:sym typeface="Fira Code"/>
            </a:endParaRPr>
          </a:p>
        </p:txBody>
      </p:sp>
      <p:pic>
        <p:nvPicPr>
          <p:cNvPr id="378" name="Google Shape;378;p32"/>
          <p:cNvPicPr preferRelativeResize="0"/>
          <p:nvPr/>
        </p:nvPicPr>
        <p:blipFill>
          <a:blip r:embed="rId4">
            <a:alphaModFix/>
          </a:blip>
          <a:stretch>
            <a:fillRect/>
          </a:stretch>
        </p:blipFill>
        <p:spPr>
          <a:xfrm>
            <a:off x="1985301" y="2092932"/>
            <a:ext cx="5765570" cy="3280526"/>
          </a:xfrm>
          <a:prstGeom prst="rect">
            <a:avLst/>
          </a:prstGeom>
          <a:noFill/>
          <a:ln>
            <a:noFill/>
          </a:ln>
          <a:effectLst>
            <a:outerShdw blurRad="57150" rotWithShape="0" algn="bl" dir="5400000" dist="19050">
              <a:srgbClr val="000000">
                <a:alpha val="50000"/>
              </a:srgbClr>
            </a:outerShdw>
          </a:effectLst>
        </p:spPr>
      </p:pic>
      <p:pic>
        <p:nvPicPr>
          <p:cNvPr id="379" name="Google Shape;379;p32"/>
          <p:cNvPicPr preferRelativeResize="0"/>
          <p:nvPr/>
        </p:nvPicPr>
        <p:blipFill>
          <a:blip r:embed="rId4">
            <a:alphaModFix/>
          </a:blip>
          <a:stretch>
            <a:fillRect/>
          </a:stretch>
        </p:blipFill>
        <p:spPr>
          <a:xfrm>
            <a:off x="-560812" y="1724037"/>
            <a:ext cx="7062248" cy="4018324"/>
          </a:xfrm>
          <a:prstGeom prst="rect">
            <a:avLst/>
          </a:prstGeom>
          <a:noFill/>
          <a:ln>
            <a:noFill/>
          </a:ln>
          <a:effectLst>
            <a:outerShdw blurRad="57150" rotWithShape="0" algn="bl" dir="5400000" dist="19050">
              <a:srgbClr val="000000">
                <a:alpha val="50000"/>
              </a:srgbClr>
            </a:outerShdw>
          </a:effectLst>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p33"/>
          <p:cNvSpPr txBox="1"/>
          <p:nvPr>
            <p:ph type="title"/>
          </p:nvPr>
        </p:nvSpPr>
        <p:spPr>
          <a:xfrm>
            <a:off x="311700" y="445025"/>
            <a:ext cx="32325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latin typeface="Fira Code"/>
                <a:ea typeface="Fira Code"/>
                <a:cs typeface="Fira Code"/>
                <a:sym typeface="Fira Code"/>
              </a:rPr>
              <a:t>Containers</a:t>
            </a:r>
            <a:endParaRPr b="1">
              <a:latin typeface="Fira Code"/>
              <a:ea typeface="Fira Code"/>
              <a:cs typeface="Fira Code"/>
              <a:sym typeface="Fira Code"/>
            </a:endParaRPr>
          </a:p>
        </p:txBody>
      </p:sp>
      <p:pic>
        <p:nvPicPr>
          <p:cNvPr id="385" name="Google Shape;385;p33"/>
          <p:cNvPicPr preferRelativeResize="0"/>
          <p:nvPr/>
        </p:nvPicPr>
        <p:blipFill>
          <a:blip r:embed="rId3">
            <a:alphaModFix/>
          </a:blip>
          <a:stretch>
            <a:fillRect/>
          </a:stretch>
        </p:blipFill>
        <p:spPr>
          <a:xfrm>
            <a:off x="4824525" y="281800"/>
            <a:ext cx="1448556" cy="814801"/>
          </a:xfrm>
          <a:prstGeom prst="rect">
            <a:avLst/>
          </a:prstGeom>
          <a:noFill/>
          <a:ln>
            <a:noFill/>
          </a:ln>
        </p:spPr>
      </p:pic>
      <p:pic>
        <p:nvPicPr>
          <p:cNvPr id="386" name="Google Shape;386;p33"/>
          <p:cNvPicPr preferRelativeResize="0"/>
          <p:nvPr/>
        </p:nvPicPr>
        <p:blipFill>
          <a:blip r:embed="rId4">
            <a:alphaModFix/>
          </a:blip>
          <a:stretch>
            <a:fillRect/>
          </a:stretch>
        </p:blipFill>
        <p:spPr>
          <a:xfrm>
            <a:off x="2543200" y="437938"/>
            <a:ext cx="2028799" cy="502525"/>
          </a:xfrm>
          <a:prstGeom prst="rect">
            <a:avLst/>
          </a:prstGeom>
          <a:noFill/>
          <a:ln>
            <a:noFill/>
          </a:ln>
        </p:spPr>
      </p:pic>
      <p:pic>
        <p:nvPicPr>
          <p:cNvPr id="387" name="Google Shape;387;p33"/>
          <p:cNvPicPr preferRelativeResize="0"/>
          <p:nvPr/>
        </p:nvPicPr>
        <p:blipFill>
          <a:blip r:embed="rId5">
            <a:alphaModFix/>
          </a:blip>
          <a:stretch>
            <a:fillRect/>
          </a:stretch>
        </p:blipFill>
        <p:spPr>
          <a:xfrm>
            <a:off x="6273080" y="445025"/>
            <a:ext cx="2604071" cy="572700"/>
          </a:xfrm>
          <a:prstGeom prst="rect">
            <a:avLst/>
          </a:prstGeom>
          <a:noFill/>
          <a:ln>
            <a:noFill/>
          </a:ln>
        </p:spPr>
      </p:pic>
      <p:pic>
        <p:nvPicPr>
          <p:cNvPr id="388" name="Google Shape;388;p33"/>
          <p:cNvPicPr preferRelativeResize="0"/>
          <p:nvPr/>
        </p:nvPicPr>
        <p:blipFill>
          <a:blip r:embed="rId6">
            <a:alphaModFix/>
          </a:blip>
          <a:stretch>
            <a:fillRect/>
          </a:stretch>
        </p:blipFill>
        <p:spPr>
          <a:xfrm>
            <a:off x="311700" y="1358538"/>
            <a:ext cx="8626675" cy="2383575"/>
          </a:xfrm>
          <a:prstGeom prst="rect">
            <a:avLst/>
          </a:prstGeom>
          <a:noFill/>
          <a:ln>
            <a:noFill/>
          </a:ln>
        </p:spPr>
      </p:pic>
      <p:sp>
        <p:nvSpPr>
          <p:cNvPr id="389" name="Google Shape;389;p33"/>
          <p:cNvSpPr txBox="1"/>
          <p:nvPr/>
        </p:nvSpPr>
        <p:spPr>
          <a:xfrm>
            <a:off x="87825" y="4753975"/>
            <a:ext cx="8520600" cy="29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lt2"/>
                </a:solidFill>
                <a:latin typeface="Fira Code"/>
                <a:ea typeface="Fira Code"/>
                <a:cs typeface="Fira Code"/>
                <a:sym typeface="Fira Code"/>
              </a:rPr>
              <a:t>https://www.docker.com/resources/what-container/</a:t>
            </a:r>
            <a:endParaRPr sz="1300">
              <a:solidFill>
                <a:schemeClr val="lt2"/>
              </a:solidFill>
              <a:latin typeface="Fira Code"/>
              <a:ea typeface="Fira Code"/>
              <a:cs typeface="Fira Code"/>
              <a:sym typeface="Fira Code"/>
            </a:endParaRPr>
          </a:p>
        </p:txBody>
      </p:sp>
      <p:pic>
        <p:nvPicPr>
          <p:cNvPr id="390" name="Google Shape;390;p33"/>
          <p:cNvPicPr preferRelativeResize="0"/>
          <p:nvPr/>
        </p:nvPicPr>
        <p:blipFill>
          <a:blip r:embed="rId7">
            <a:alphaModFix/>
          </a:blip>
          <a:stretch>
            <a:fillRect/>
          </a:stretch>
        </p:blipFill>
        <p:spPr>
          <a:xfrm>
            <a:off x="-92050" y="2231050"/>
            <a:ext cx="6172574" cy="3653775"/>
          </a:xfrm>
          <a:prstGeom prst="rect">
            <a:avLst/>
          </a:prstGeom>
          <a:noFill/>
          <a:ln>
            <a:noFill/>
          </a:ln>
        </p:spPr>
      </p:pic>
      <p:cxnSp>
        <p:nvCxnSpPr>
          <p:cNvPr id="391" name="Google Shape;391;p33"/>
          <p:cNvCxnSpPr>
            <a:stCxn id="390" idx="3"/>
          </p:cNvCxnSpPr>
          <p:nvPr/>
        </p:nvCxnSpPr>
        <p:spPr>
          <a:xfrm>
            <a:off x="6080524" y="4057937"/>
            <a:ext cx="2701500" cy="7200"/>
          </a:xfrm>
          <a:prstGeom prst="straightConnector1">
            <a:avLst/>
          </a:prstGeom>
          <a:noFill/>
          <a:ln cap="flat" cmpd="sng" w="76200">
            <a:solidFill>
              <a:srgbClr val="D9D9D9"/>
            </a:solidFill>
            <a:prstDash val="solid"/>
            <a:round/>
            <a:headEnd len="med" w="med" type="none"/>
            <a:tailEnd len="med" w="med" type="triangle"/>
          </a:ln>
        </p:spPr>
      </p:cxn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p34"/>
          <p:cNvSpPr txBox="1"/>
          <p:nvPr>
            <p:ph type="title"/>
          </p:nvPr>
        </p:nvSpPr>
        <p:spPr>
          <a:xfrm>
            <a:off x="311700" y="445025"/>
            <a:ext cx="26898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latin typeface="Fira Code"/>
                <a:ea typeface="Fira Code"/>
                <a:cs typeface="Fira Code"/>
                <a:sym typeface="Fira Code"/>
              </a:rPr>
              <a:t>Registries</a:t>
            </a:r>
            <a:endParaRPr b="1">
              <a:latin typeface="Fira Code"/>
              <a:ea typeface="Fira Code"/>
              <a:cs typeface="Fira Code"/>
              <a:sym typeface="Fira Code"/>
            </a:endParaRPr>
          </a:p>
        </p:txBody>
      </p:sp>
      <p:pic>
        <p:nvPicPr>
          <p:cNvPr id="397" name="Google Shape;397;p34"/>
          <p:cNvPicPr preferRelativeResize="0"/>
          <p:nvPr/>
        </p:nvPicPr>
        <p:blipFill>
          <a:blip r:embed="rId3">
            <a:alphaModFix/>
          </a:blip>
          <a:stretch>
            <a:fillRect/>
          </a:stretch>
        </p:blipFill>
        <p:spPr>
          <a:xfrm>
            <a:off x="4646864" y="2195475"/>
            <a:ext cx="2316534" cy="1303050"/>
          </a:xfrm>
          <a:prstGeom prst="rect">
            <a:avLst/>
          </a:prstGeom>
          <a:noFill/>
          <a:ln>
            <a:noFill/>
          </a:ln>
        </p:spPr>
      </p:pic>
      <p:pic>
        <p:nvPicPr>
          <p:cNvPr id="398" name="Google Shape;398;p34"/>
          <p:cNvPicPr preferRelativeResize="0"/>
          <p:nvPr/>
        </p:nvPicPr>
        <p:blipFill rotWithShape="1">
          <a:blip r:embed="rId4">
            <a:alphaModFix/>
          </a:blip>
          <a:srcRect b="27187" l="16727" r="64982" t="21565"/>
          <a:stretch/>
        </p:blipFill>
        <p:spPr>
          <a:xfrm>
            <a:off x="7711575" y="3947772"/>
            <a:ext cx="970450" cy="1044091"/>
          </a:xfrm>
          <a:prstGeom prst="rect">
            <a:avLst/>
          </a:prstGeom>
          <a:noFill/>
          <a:ln>
            <a:noFill/>
          </a:ln>
        </p:spPr>
      </p:pic>
      <p:pic>
        <p:nvPicPr>
          <p:cNvPr id="399" name="Google Shape;399;p34"/>
          <p:cNvPicPr preferRelativeResize="0"/>
          <p:nvPr/>
        </p:nvPicPr>
        <p:blipFill>
          <a:blip r:embed="rId5">
            <a:alphaModFix/>
          </a:blip>
          <a:stretch>
            <a:fillRect/>
          </a:stretch>
        </p:blipFill>
        <p:spPr>
          <a:xfrm>
            <a:off x="2877017" y="113814"/>
            <a:ext cx="1769860" cy="995524"/>
          </a:xfrm>
          <a:prstGeom prst="rect">
            <a:avLst/>
          </a:prstGeom>
          <a:noFill/>
          <a:ln>
            <a:noFill/>
          </a:ln>
        </p:spPr>
      </p:pic>
      <p:pic>
        <p:nvPicPr>
          <p:cNvPr id="400" name="Google Shape;400;p34"/>
          <p:cNvPicPr preferRelativeResize="0"/>
          <p:nvPr/>
        </p:nvPicPr>
        <p:blipFill>
          <a:blip r:embed="rId6">
            <a:alphaModFix/>
          </a:blip>
          <a:stretch>
            <a:fillRect/>
          </a:stretch>
        </p:blipFill>
        <p:spPr>
          <a:xfrm>
            <a:off x="5375162" y="3840450"/>
            <a:ext cx="2046956" cy="1151424"/>
          </a:xfrm>
          <a:prstGeom prst="rect">
            <a:avLst/>
          </a:prstGeom>
          <a:noFill/>
          <a:ln>
            <a:noFill/>
          </a:ln>
        </p:spPr>
      </p:pic>
      <p:sp>
        <p:nvSpPr>
          <p:cNvPr id="401" name="Google Shape;401;p34"/>
          <p:cNvSpPr txBox="1"/>
          <p:nvPr/>
        </p:nvSpPr>
        <p:spPr>
          <a:xfrm>
            <a:off x="5839526" y="615475"/>
            <a:ext cx="7884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1"/>
                </a:solidFill>
                <a:latin typeface="Fira Sans"/>
                <a:ea typeface="Fira Sans"/>
                <a:cs typeface="Fira Sans"/>
                <a:sym typeface="Fira Sans"/>
              </a:rPr>
              <a:t>86c91940</a:t>
            </a:r>
            <a:endParaRPr sz="1000">
              <a:solidFill>
                <a:schemeClr val="dk1"/>
              </a:solidFill>
              <a:latin typeface="Fira Sans"/>
              <a:ea typeface="Fira Sans"/>
              <a:cs typeface="Fira Sans"/>
              <a:sym typeface="Fira Sans"/>
            </a:endParaRPr>
          </a:p>
        </p:txBody>
      </p:sp>
      <p:pic>
        <p:nvPicPr>
          <p:cNvPr id="402" name="Google Shape;402;p34"/>
          <p:cNvPicPr preferRelativeResize="0"/>
          <p:nvPr/>
        </p:nvPicPr>
        <p:blipFill rotWithShape="1">
          <a:blip r:embed="rId7">
            <a:alphaModFix/>
          </a:blip>
          <a:srcRect b="21228" l="0" r="0" t="0"/>
          <a:stretch/>
        </p:blipFill>
        <p:spPr>
          <a:xfrm>
            <a:off x="6908050" y="326428"/>
            <a:ext cx="387924" cy="456548"/>
          </a:xfrm>
          <a:prstGeom prst="rect">
            <a:avLst/>
          </a:prstGeom>
          <a:noFill/>
          <a:ln>
            <a:noFill/>
          </a:ln>
        </p:spPr>
      </p:pic>
      <p:cxnSp>
        <p:nvCxnSpPr>
          <p:cNvPr id="403" name="Google Shape;403;p34"/>
          <p:cNvCxnSpPr>
            <a:stCxn id="401" idx="3"/>
            <a:endCxn id="402" idx="1"/>
          </p:cNvCxnSpPr>
          <p:nvPr/>
        </p:nvCxnSpPr>
        <p:spPr>
          <a:xfrm flipH="1" rot="10800000">
            <a:off x="6627926" y="554725"/>
            <a:ext cx="280200" cy="230100"/>
          </a:xfrm>
          <a:prstGeom prst="straightConnector1">
            <a:avLst/>
          </a:prstGeom>
          <a:noFill/>
          <a:ln cap="flat" cmpd="sng" w="19050">
            <a:solidFill>
              <a:srgbClr val="B7B7B7"/>
            </a:solidFill>
            <a:prstDash val="solid"/>
            <a:round/>
            <a:headEnd len="med" w="med" type="none"/>
            <a:tailEnd len="med" w="med" type="triangle"/>
          </a:ln>
        </p:spPr>
      </p:cxnSp>
      <p:pic>
        <p:nvPicPr>
          <p:cNvPr id="404" name="Google Shape;404;p34"/>
          <p:cNvPicPr preferRelativeResize="0"/>
          <p:nvPr/>
        </p:nvPicPr>
        <p:blipFill rotWithShape="1">
          <a:blip r:embed="rId8">
            <a:alphaModFix/>
          </a:blip>
          <a:srcRect b="0" l="0" r="74982" t="0"/>
          <a:stretch/>
        </p:blipFill>
        <p:spPr>
          <a:xfrm>
            <a:off x="7020186" y="1137982"/>
            <a:ext cx="237998" cy="235371"/>
          </a:xfrm>
          <a:prstGeom prst="rect">
            <a:avLst/>
          </a:prstGeom>
          <a:noFill/>
          <a:ln>
            <a:noFill/>
          </a:ln>
        </p:spPr>
      </p:pic>
      <p:pic>
        <p:nvPicPr>
          <p:cNvPr id="405" name="Google Shape;405;p34"/>
          <p:cNvPicPr preferRelativeResize="0"/>
          <p:nvPr/>
        </p:nvPicPr>
        <p:blipFill rotWithShape="1">
          <a:blip r:embed="rId4">
            <a:alphaModFix/>
          </a:blip>
          <a:srcRect b="27187" l="16727" r="64982" t="21565"/>
          <a:stretch/>
        </p:blipFill>
        <p:spPr>
          <a:xfrm>
            <a:off x="7421852" y="1119346"/>
            <a:ext cx="919650" cy="995519"/>
          </a:xfrm>
          <a:prstGeom prst="rect">
            <a:avLst/>
          </a:prstGeom>
          <a:noFill/>
          <a:ln>
            <a:noFill/>
          </a:ln>
        </p:spPr>
      </p:pic>
      <p:cxnSp>
        <p:nvCxnSpPr>
          <p:cNvPr id="406" name="Google Shape;406;p34"/>
          <p:cNvCxnSpPr>
            <a:stCxn id="402" idx="2"/>
            <a:endCxn id="404" idx="0"/>
          </p:cNvCxnSpPr>
          <p:nvPr/>
        </p:nvCxnSpPr>
        <p:spPr>
          <a:xfrm>
            <a:off x="7102013" y="782976"/>
            <a:ext cx="37200" cy="354900"/>
          </a:xfrm>
          <a:prstGeom prst="straightConnector1">
            <a:avLst/>
          </a:prstGeom>
          <a:noFill/>
          <a:ln cap="flat" cmpd="sng" w="19050">
            <a:solidFill>
              <a:srgbClr val="B7B7B7"/>
            </a:solidFill>
            <a:prstDash val="solid"/>
            <a:round/>
            <a:headEnd len="med" w="med" type="none"/>
            <a:tailEnd len="med" w="med" type="triangle"/>
          </a:ln>
        </p:spPr>
      </p:cxnSp>
      <p:cxnSp>
        <p:nvCxnSpPr>
          <p:cNvPr id="407" name="Google Shape;407;p34"/>
          <p:cNvCxnSpPr>
            <a:stCxn id="404" idx="3"/>
            <a:endCxn id="405" idx="1"/>
          </p:cNvCxnSpPr>
          <p:nvPr/>
        </p:nvCxnSpPr>
        <p:spPr>
          <a:xfrm>
            <a:off x="7258184" y="1255667"/>
            <a:ext cx="163800" cy="361500"/>
          </a:xfrm>
          <a:prstGeom prst="straightConnector1">
            <a:avLst/>
          </a:prstGeom>
          <a:noFill/>
          <a:ln cap="flat" cmpd="sng" w="19050">
            <a:solidFill>
              <a:srgbClr val="B7B7B7"/>
            </a:solidFill>
            <a:prstDash val="solid"/>
            <a:round/>
            <a:headEnd len="med" w="med" type="none"/>
            <a:tailEnd len="med" w="med" type="triangle"/>
          </a:ln>
        </p:spPr>
      </p:cxnSp>
      <p:pic>
        <p:nvPicPr>
          <p:cNvPr id="408" name="Google Shape;408;p34"/>
          <p:cNvPicPr preferRelativeResize="0"/>
          <p:nvPr/>
        </p:nvPicPr>
        <p:blipFill>
          <a:blip r:embed="rId9">
            <a:alphaModFix/>
          </a:blip>
          <a:stretch>
            <a:fillRect/>
          </a:stretch>
        </p:blipFill>
        <p:spPr>
          <a:xfrm>
            <a:off x="7953603" y="410592"/>
            <a:ext cx="387918" cy="409496"/>
          </a:xfrm>
          <a:prstGeom prst="rect">
            <a:avLst/>
          </a:prstGeom>
          <a:noFill/>
          <a:ln>
            <a:noFill/>
          </a:ln>
        </p:spPr>
      </p:pic>
      <p:cxnSp>
        <p:nvCxnSpPr>
          <p:cNvPr id="409" name="Google Shape;409;p34"/>
          <p:cNvCxnSpPr>
            <a:stCxn id="402" idx="3"/>
            <a:endCxn id="408" idx="1"/>
          </p:cNvCxnSpPr>
          <p:nvPr/>
        </p:nvCxnSpPr>
        <p:spPr>
          <a:xfrm>
            <a:off x="7295975" y="554702"/>
            <a:ext cx="657600" cy="60600"/>
          </a:xfrm>
          <a:prstGeom prst="straightConnector1">
            <a:avLst/>
          </a:prstGeom>
          <a:noFill/>
          <a:ln cap="flat" cmpd="sng" w="19050">
            <a:solidFill>
              <a:srgbClr val="B7B7B7"/>
            </a:solidFill>
            <a:prstDash val="solid"/>
            <a:round/>
            <a:headEnd len="med" w="med" type="none"/>
            <a:tailEnd len="med" w="med" type="triangle"/>
          </a:ln>
        </p:spPr>
      </p:cxnSp>
      <p:cxnSp>
        <p:nvCxnSpPr>
          <p:cNvPr id="410" name="Google Shape;410;p34"/>
          <p:cNvCxnSpPr>
            <a:stCxn id="405" idx="3"/>
            <a:endCxn id="408" idx="1"/>
          </p:cNvCxnSpPr>
          <p:nvPr/>
        </p:nvCxnSpPr>
        <p:spPr>
          <a:xfrm rot="10800000">
            <a:off x="7953602" y="615406"/>
            <a:ext cx="387900" cy="1001700"/>
          </a:xfrm>
          <a:prstGeom prst="curvedConnector5">
            <a:avLst>
              <a:gd fmla="val -61388" name="adj1"/>
              <a:gd fmla="val 64629" name="adj2"/>
              <a:gd fmla="val 161388" name="adj3"/>
            </a:avLst>
          </a:prstGeom>
          <a:noFill/>
          <a:ln cap="flat" cmpd="sng" w="19050">
            <a:solidFill>
              <a:srgbClr val="B7B7B7"/>
            </a:solidFill>
            <a:prstDash val="solid"/>
            <a:round/>
            <a:headEnd len="med" w="med" type="triangle"/>
            <a:tailEnd len="med" w="med" type="none"/>
          </a:ln>
        </p:spPr>
      </p:cxnSp>
      <p:pic>
        <p:nvPicPr>
          <p:cNvPr id="411" name="Google Shape;411;p34"/>
          <p:cNvPicPr preferRelativeResize="0"/>
          <p:nvPr/>
        </p:nvPicPr>
        <p:blipFill rotWithShape="1">
          <a:blip r:embed="rId10">
            <a:alphaModFix/>
          </a:blip>
          <a:srcRect b="0" l="29437" r="28073" t="0"/>
          <a:stretch/>
        </p:blipFill>
        <p:spPr>
          <a:xfrm>
            <a:off x="8576530" y="298613"/>
            <a:ext cx="366469" cy="625926"/>
          </a:xfrm>
          <a:prstGeom prst="rect">
            <a:avLst/>
          </a:prstGeom>
          <a:noFill/>
          <a:ln>
            <a:noFill/>
          </a:ln>
        </p:spPr>
      </p:pic>
      <p:cxnSp>
        <p:nvCxnSpPr>
          <p:cNvPr id="412" name="Google Shape;412;p34"/>
          <p:cNvCxnSpPr>
            <a:stCxn id="408" idx="3"/>
            <a:endCxn id="411" idx="1"/>
          </p:cNvCxnSpPr>
          <p:nvPr/>
        </p:nvCxnSpPr>
        <p:spPr>
          <a:xfrm flipH="1" rot="10800000">
            <a:off x="8341521" y="611440"/>
            <a:ext cx="234900" cy="3900"/>
          </a:xfrm>
          <a:prstGeom prst="straightConnector1">
            <a:avLst/>
          </a:prstGeom>
          <a:noFill/>
          <a:ln cap="flat" cmpd="sng" w="19050">
            <a:solidFill>
              <a:srgbClr val="B7B7B7"/>
            </a:solidFill>
            <a:prstDash val="solid"/>
            <a:round/>
            <a:headEnd len="med" w="med" type="none"/>
            <a:tailEnd len="med" w="med" type="triangle"/>
          </a:ln>
        </p:spPr>
      </p:cxnSp>
      <p:pic>
        <p:nvPicPr>
          <p:cNvPr id="413" name="Google Shape;413;p34"/>
          <p:cNvPicPr preferRelativeResize="0"/>
          <p:nvPr/>
        </p:nvPicPr>
        <p:blipFill>
          <a:blip r:embed="rId11">
            <a:alphaModFix/>
          </a:blip>
          <a:stretch>
            <a:fillRect/>
          </a:stretch>
        </p:blipFill>
        <p:spPr>
          <a:xfrm>
            <a:off x="376750" y="1119350"/>
            <a:ext cx="4195251" cy="3820974"/>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sp>
        <p:nvSpPr>
          <p:cNvPr id="418" name="Google Shape;418;p35"/>
          <p:cNvSpPr txBox="1"/>
          <p:nvPr>
            <p:ph type="title"/>
          </p:nvPr>
        </p:nvSpPr>
        <p:spPr>
          <a:xfrm>
            <a:off x="311700" y="445025"/>
            <a:ext cx="26898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latin typeface="Fira Code"/>
                <a:ea typeface="Fira Code"/>
                <a:cs typeface="Fira Code"/>
                <a:sym typeface="Fira Code"/>
              </a:rPr>
              <a:t>Registries</a:t>
            </a:r>
            <a:endParaRPr b="1">
              <a:latin typeface="Fira Code"/>
              <a:ea typeface="Fira Code"/>
              <a:cs typeface="Fira Code"/>
              <a:sym typeface="Fira Code"/>
            </a:endParaRPr>
          </a:p>
        </p:txBody>
      </p:sp>
      <p:pic>
        <p:nvPicPr>
          <p:cNvPr id="419" name="Google Shape;419;p35"/>
          <p:cNvPicPr preferRelativeResize="0"/>
          <p:nvPr/>
        </p:nvPicPr>
        <p:blipFill rotWithShape="1">
          <a:blip r:embed="rId3">
            <a:alphaModFix/>
          </a:blip>
          <a:srcRect b="27187" l="16727" r="64982" t="21565"/>
          <a:stretch/>
        </p:blipFill>
        <p:spPr>
          <a:xfrm>
            <a:off x="3098800" y="59980"/>
            <a:ext cx="919650" cy="989445"/>
          </a:xfrm>
          <a:prstGeom prst="rect">
            <a:avLst/>
          </a:prstGeom>
          <a:noFill/>
          <a:ln>
            <a:noFill/>
          </a:ln>
        </p:spPr>
      </p:pic>
      <p:pic>
        <p:nvPicPr>
          <p:cNvPr id="420" name="Google Shape;420;p35"/>
          <p:cNvPicPr preferRelativeResize="0"/>
          <p:nvPr/>
        </p:nvPicPr>
        <p:blipFill>
          <a:blip r:embed="rId4">
            <a:alphaModFix/>
          </a:blip>
          <a:stretch>
            <a:fillRect/>
          </a:stretch>
        </p:blipFill>
        <p:spPr>
          <a:xfrm>
            <a:off x="6523625" y="2289550"/>
            <a:ext cx="2419385" cy="1360901"/>
          </a:xfrm>
          <a:prstGeom prst="rect">
            <a:avLst/>
          </a:prstGeom>
          <a:noFill/>
          <a:ln>
            <a:noFill/>
          </a:ln>
        </p:spPr>
      </p:pic>
      <p:pic>
        <p:nvPicPr>
          <p:cNvPr id="421" name="Google Shape;421;p35"/>
          <p:cNvPicPr preferRelativeResize="0"/>
          <p:nvPr/>
        </p:nvPicPr>
        <p:blipFill>
          <a:blip r:embed="rId5">
            <a:alphaModFix/>
          </a:blip>
          <a:stretch>
            <a:fillRect/>
          </a:stretch>
        </p:blipFill>
        <p:spPr>
          <a:xfrm>
            <a:off x="5375162" y="3840450"/>
            <a:ext cx="2046956" cy="1151424"/>
          </a:xfrm>
          <a:prstGeom prst="rect">
            <a:avLst/>
          </a:prstGeom>
          <a:noFill/>
          <a:ln>
            <a:noFill/>
          </a:ln>
        </p:spPr>
      </p:pic>
      <p:sp>
        <p:nvSpPr>
          <p:cNvPr id="422" name="Google Shape;422;p35"/>
          <p:cNvSpPr txBox="1"/>
          <p:nvPr/>
        </p:nvSpPr>
        <p:spPr>
          <a:xfrm>
            <a:off x="5839526" y="615475"/>
            <a:ext cx="7884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1"/>
                </a:solidFill>
                <a:latin typeface="Fira Sans"/>
                <a:ea typeface="Fira Sans"/>
                <a:cs typeface="Fira Sans"/>
                <a:sym typeface="Fira Sans"/>
              </a:rPr>
              <a:t>86c91940</a:t>
            </a:r>
            <a:endParaRPr sz="1000">
              <a:solidFill>
                <a:schemeClr val="dk1"/>
              </a:solidFill>
              <a:latin typeface="Fira Sans"/>
              <a:ea typeface="Fira Sans"/>
              <a:cs typeface="Fira Sans"/>
              <a:sym typeface="Fira Sans"/>
            </a:endParaRPr>
          </a:p>
        </p:txBody>
      </p:sp>
      <p:pic>
        <p:nvPicPr>
          <p:cNvPr id="423" name="Google Shape;423;p35"/>
          <p:cNvPicPr preferRelativeResize="0"/>
          <p:nvPr/>
        </p:nvPicPr>
        <p:blipFill rotWithShape="1">
          <a:blip r:embed="rId6">
            <a:alphaModFix/>
          </a:blip>
          <a:srcRect b="21228" l="0" r="0" t="0"/>
          <a:stretch/>
        </p:blipFill>
        <p:spPr>
          <a:xfrm>
            <a:off x="6908050" y="326428"/>
            <a:ext cx="387924" cy="456548"/>
          </a:xfrm>
          <a:prstGeom prst="rect">
            <a:avLst/>
          </a:prstGeom>
          <a:noFill/>
          <a:ln>
            <a:noFill/>
          </a:ln>
        </p:spPr>
      </p:pic>
      <p:cxnSp>
        <p:nvCxnSpPr>
          <p:cNvPr id="424" name="Google Shape;424;p35"/>
          <p:cNvCxnSpPr>
            <a:stCxn id="422" idx="3"/>
            <a:endCxn id="423" idx="1"/>
          </p:cNvCxnSpPr>
          <p:nvPr/>
        </p:nvCxnSpPr>
        <p:spPr>
          <a:xfrm flipH="1" rot="10800000">
            <a:off x="6627926" y="554725"/>
            <a:ext cx="280200" cy="230100"/>
          </a:xfrm>
          <a:prstGeom prst="straightConnector1">
            <a:avLst/>
          </a:prstGeom>
          <a:noFill/>
          <a:ln cap="flat" cmpd="sng" w="19050">
            <a:solidFill>
              <a:srgbClr val="B7B7B7"/>
            </a:solidFill>
            <a:prstDash val="solid"/>
            <a:round/>
            <a:headEnd len="med" w="med" type="none"/>
            <a:tailEnd len="med" w="med" type="triangle"/>
          </a:ln>
        </p:spPr>
      </p:cxnSp>
      <p:pic>
        <p:nvPicPr>
          <p:cNvPr id="425" name="Google Shape;425;p35"/>
          <p:cNvPicPr preferRelativeResize="0"/>
          <p:nvPr/>
        </p:nvPicPr>
        <p:blipFill rotWithShape="1">
          <a:blip r:embed="rId7">
            <a:alphaModFix/>
          </a:blip>
          <a:srcRect b="0" l="0" r="74982" t="0"/>
          <a:stretch/>
        </p:blipFill>
        <p:spPr>
          <a:xfrm>
            <a:off x="7020186" y="1137982"/>
            <a:ext cx="237998" cy="235371"/>
          </a:xfrm>
          <a:prstGeom prst="rect">
            <a:avLst/>
          </a:prstGeom>
          <a:noFill/>
          <a:ln>
            <a:noFill/>
          </a:ln>
        </p:spPr>
      </p:pic>
      <p:pic>
        <p:nvPicPr>
          <p:cNvPr id="426" name="Google Shape;426;p35"/>
          <p:cNvPicPr preferRelativeResize="0"/>
          <p:nvPr/>
        </p:nvPicPr>
        <p:blipFill rotWithShape="1">
          <a:blip r:embed="rId3">
            <a:alphaModFix/>
          </a:blip>
          <a:srcRect b="27187" l="16727" r="64982" t="21565"/>
          <a:stretch/>
        </p:blipFill>
        <p:spPr>
          <a:xfrm>
            <a:off x="7421852" y="1119346"/>
            <a:ext cx="919650" cy="995519"/>
          </a:xfrm>
          <a:prstGeom prst="rect">
            <a:avLst/>
          </a:prstGeom>
          <a:noFill/>
          <a:ln>
            <a:noFill/>
          </a:ln>
        </p:spPr>
      </p:pic>
      <p:cxnSp>
        <p:nvCxnSpPr>
          <p:cNvPr id="427" name="Google Shape;427;p35"/>
          <p:cNvCxnSpPr>
            <a:stCxn id="423" idx="2"/>
            <a:endCxn id="425" idx="0"/>
          </p:cNvCxnSpPr>
          <p:nvPr/>
        </p:nvCxnSpPr>
        <p:spPr>
          <a:xfrm>
            <a:off x="7102013" y="782976"/>
            <a:ext cx="37200" cy="354900"/>
          </a:xfrm>
          <a:prstGeom prst="straightConnector1">
            <a:avLst/>
          </a:prstGeom>
          <a:noFill/>
          <a:ln cap="flat" cmpd="sng" w="19050">
            <a:solidFill>
              <a:srgbClr val="B7B7B7"/>
            </a:solidFill>
            <a:prstDash val="solid"/>
            <a:round/>
            <a:headEnd len="med" w="med" type="none"/>
            <a:tailEnd len="med" w="med" type="triangle"/>
          </a:ln>
        </p:spPr>
      </p:cxnSp>
      <p:cxnSp>
        <p:nvCxnSpPr>
          <p:cNvPr id="428" name="Google Shape;428;p35"/>
          <p:cNvCxnSpPr>
            <a:stCxn id="425" idx="3"/>
            <a:endCxn id="426" idx="1"/>
          </p:cNvCxnSpPr>
          <p:nvPr/>
        </p:nvCxnSpPr>
        <p:spPr>
          <a:xfrm>
            <a:off x="7258184" y="1255667"/>
            <a:ext cx="163800" cy="361500"/>
          </a:xfrm>
          <a:prstGeom prst="straightConnector1">
            <a:avLst/>
          </a:prstGeom>
          <a:noFill/>
          <a:ln cap="flat" cmpd="sng" w="19050">
            <a:solidFill>
              <a:srgbClr val="B7B7B7"/>
            </a:solidFill>
            <a:prstDash val="solid"/>
            <a:round/>
            <a:headEnd len="med" w="med" type="none"/>
            <a:tailEnd len="med" w="med" type="triangle"/>
          </a:ln>
        </p:spPr>
      </p:cxnSp>
      <p:pic>
        <p:nvPicPr>
          <p:cNvPr id="429" name="Google Shape;429;p35"/>
          <p:cNvPicPr preferRelativeResize="0"/>
          <p:nvPr/>
        </p:nvPicPr>
        <p:blipFill>
          <a:blip r:embed="rId8">
            <a:alphaModFix/>
          </a:blip>
          <a:stretch>
            <a:fillRect/>
          </a:stretch>
        </p:blipFill>
        <p:spPr>
          <a:xfrm>
            <a:off x="7953603" y="410592"/>
            <a:ext cx="387918" cy="409496"/>
          </a:xfrm>
          <a:prstGeom prst="rect">
            <a:avLst/>
          </a:prstGeom>
          <a:noFill/>
          <a:ln>
            <a:noFill/>
          </a:ln>
        </p:spPr>
      </p:pic>
      <p:cxnSp>
        <p:nvCxnSpPr>
          <p:cNvPr id="430" name="Google Shape;430;p35"/>
          <p:cNvCxnSpPr>
            <a:stCxn id="423" idx="3"/>
            <a:endCxn id="429" idx="1"/>
          </p:cNvCxnSpPr>
          <p:nvPr/>
        </p:nvCxnSpPr>
        <p:spPr>
          <a:xfrm>
            <a:off x="7295975" y="554702"/>
            <a:ext cx="657600" cy="60600"/>
          </a:xfrm>
          <a:prstGeom prst="straightConnector1">
            <a:avLst/>
          </a:prstGeom>
          <a:noFill/>
          <a:ln cap="flat" cmpd="sng" w="19050">
            <a:solidFill>
              <a:srgbClr val="B7B7B7"/>
            </a:solidFill>
            <a:prstDash val="solid"/>
            <a:round/>
            <a:headEnd len="med" w="med" type="none"/>
            <a:tailEnd len="med" w="med" type="triangle"/>
          </a:ln>
        </p:spPr>
      </p:cxnSp>
      <p:cxnSp>
        <p:nvCxnSpPr>
          <p:cNvPr id="431" name="Google Shape;431;p35"/>
          <p:cNvCxnSpPr>
            <a:stCxn id="426" idx="3"/>
            <a:endCxn id="429" idx="1"/>
          </p:cNvCxnSpPr>
          <p:nvPr/>
        </p:nvCxnSpPr>
        <p:spPr>
          <a:xfrm rot="10800000">
            <a:off x="7953602" y="615406"/>
            <a:ext cx="387900" cy="1001700"/>
          </a:xfrm>
          <a:prstGeom prst="curvedConnector5">
            <a:avLst>
              <a:gd fmla="val -61388" name="adj1"/>
              <a:gd fmla="val 64629" name="adj2"/>
              <a:gd fmla="val 161388" name="adj3"/>
            </a:avLst>
          </a:prstGeom>
          <a:noFill/>
          <a:ln cap="flat" cmpd="sng" w="19050">
            <a:solidFill>
              <a:srgbClr val="B7B7B7"/>
            </a:solidFill>
            <a:prstDash val="solid"/>
            <a:round/>
            <a:headEnd len="med" w="med" type="triangle"/>
            <a:tailEnd len="med" w="med" type="none"/>
          </a:ln>
        </p:spPr>
      </p:cxnSp>
      <p:pic>
        <p:nvPicPr>
          <p:cNvPr id="432" name="Google Shape;432;p35"/>
          <p:cNvPicPr preferRelativeResize="0"/>
          <p:nvPr/>
        </p:nvPicPr>
        <p:blipFill rotWithShape="1">
          <a:blip r:embed="rId9">
            <a:alphaModFix/>
          </a:blip>
          <a:srcRect b="0" l="29437" r="28073" t="0"/>
          <a:stretch/>
        </p:blipFill>
        <p:spPr>
          <a:xfrm>
            <a:off x="8576530" y="298613"/>
            <a:ext cx="366469" cy="625926"/>
          </a:xfrm>
          <a:prstGeom prst="rect">
            <a:avLst/>
          </a:prstGeom>
          <a:noFill/>
          <a:ln>
            <a:noFill/>
          </a:ln>
        </p:spPr>
      </p:pic>
      <p:cxnSp>
        <p:nvCxnSpPr>
          <p:cNvPr id="433" name="Google Shape;433;p35"/>
          <p:cNvCxnSpPr>
            <a:stCxn id="429" idx="3"/>
            <a:endCxn id="432" idx="1"/>
          </p:cNvCxnSpPr>
          <p:nvPr/>
        </p:nvCxnSpPr>
        <p:spPr>
          <a:xfrm flipH="1" rot="10800000">
            <a:off x="8341521" y="611440"/>
            <a:ext cx="234900" cy="3900"/>
          </a:xfrm>
          <a:prstGeom prst="straightConnector1">
            <a:avLst/>
          </a:prstGeom>
          <a:noFill/>
          <a:ln cap="flat" cmpd="sng" w="19050">
            <a:solidFill>
              <a:srgbClr val="B7B7B7"/>
            </a:solidFill>
            <a:prstDash val="solid"/>
            <a:round/>
            <a:headEnd len="med" w="med" type="none"/>
            <a:tailEnd len="med" w="med" type="triangle"/>
          </a:ln>
        </p:spPr>
      </p:cxnSp>
      <p:grpSp>
        <p:nvGrpSpPr>
          <p:cNvPr id="434" name="Google Shape;434;p35"/>
          <p:cNvGrpSpPr/>
          <p:nvPr/>
        </p:nvGrpSpPr>
        <p:grpSpPr>
          <a:xfrm>
            <a:off x="425942" y="1119306"/>
            <a:ext cx="3649120" cy="3898144"/>
            <a:chOff x="560600" y="1255663"/>
            <a:chExt cx="3514514" cy="3761961"/>
          </a:xfrm>
        </p:grpSpPr>
        <p:pic>
          <p:nvPicPr>
            <p:cNvPr id="435" name="Google Shape;435;p35"/>
            <p:cNvPicPr preferRelativeResize="0"/>
            <p:nvPr/>
          </p:nvPicPr>
          <p:blipFill>
            <a:blip r:embed="rId10">
              <a:alphaModFix/>
            </a:blip>
            <a:stretch>
              <a:fillRect/>
            </a:stretch>
          </p:blipFill>
          <p:spPr>
            <a:xfrm>
              <a:off x="560600" y="1255663"/>
              <a:ext cx="3514514" cy="3761961"/>
            </a:xfrm>
            <a:prstGeom prst="rect">
              <a:avLst/>
            </a:prstGeom>
            <a:noFill/>
            <a:ln>
              <a:noFill/>
            </a:ln>
          </p:spPr>
        </p:pic>
        <p:sp>
          <p:nvSpPr>
            <p:cNvPr id="436" name="Google Shape;436;p35"/>
            <p:cNvSpPr/>
            <p:nvPr/>
          </p:nvSpPr>
          <p:spPr>
            <a:xfrm>
              <a:off x="3270150" y="1340200"/>
              <a:ext cx="706500" cy="4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pic>
        <p:nvPicPr>
          <p:cNvPr id="437" name="Google Shape;437;p35"/>
          <p:cNvPicPr preferRelativeResize="0"/>
          <p:nvPr/>
        </p:nvPicPr>
        <p:blipFill>
          <a:blip r:embed="rId11">
            <a:alphaModFix/>
          </a:blip>
          <a:stretch>
            <a:fillRect/>
          </a:stretch>
        </p:blipFill>
        <p:spPr>
          <a:xfrm>
            <a:off x="4646864" y="2195475"/>
            <a:ext cx="2316534" cy="13030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sp>
        <p:nvSpPr>
          <p:cNvPr id="442" name="Google Shape;442;p36"/>
          <p:cNvSpPr txBox="1"/>
          <p:nvPr>
            <p:ph type="title"/>
          </p:nvPr>
        </p:nvSpPr>
        <p:spPr>
          <a:xfrm>
            <a:off x="311700" y="445025"/>
            <a:ext cx="26898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latin typeface="Fira Code"/>
                <a:ea typeface="Fira Code"/>
                <a:cs typeface="Fira Code"/>
                <a:sym typeface="Fira Code"/>
              </a:rPr>
              <a:t>Registries</a:t>
            </a:r>
            <a:endParaRPr b="1">
              <a:latin typeface="Fira Code"/>
              <a:ea typeface="Fira Code"/>
              <a:cs typeface="Fira Code"/>
              <a:sym typeface="Fira Code"/>
            </a:endParaRPr>
          </a:p>
        </p:txBody>
      </p:sp>
      <p:pic>
        <p:nvPicPr>
          <p:cNvPr id="443" name="Google Shape;443;p36"/>
          <p:cNvPicPr preferRelativeResize="0"/>
          <p:nvPr/>
        </p:nvPicPr>
        <p:blipFill>
          <a:blip r:embed="rId3">
            <a:alphaModFix/>
          </a:blip>
          <a:stretch>
            <a:fillRect/>
          </a:stretch>
        </p:blipFill>
        <p:spPr>
          <a:xfrm>
            <a:off x="2954947" y="86737"/>
            <a:ext cx="1663862" cy="935925"/>
          </a:xfrm>
          <a:prstGeom prst="rect">
            <a:avLst/>
          </a:prstGeom>
          <a:noFill/>
          <a:ln>
            <a:noFill/>
          </a:ln>
        </p:spPr>
      </p:pic>
      <p:pic>
        <p:nvPicPr>
          <p:cNvPr id="444" name="Google Shape;444;p36"/>
          <p:cNvPicPr preferRelativeResize="0"/>
          <p:nvPr/>
        </p:nvPicPr>
        <p:blipFill rotWithShape="1">
          <a:blip r:embed="rId4">
            <a:alphaModFix/>
          </a:blip>
          <a:srcRect b="27187" l="16727" r="64982" t="21565"/>
          <a:stretch/>
        </p:blipFill>
        <p:spPr>
          <a:xfrm>
            <a:off x="7711575" y="3947772"/>
            <a:ext cx="970450" cy="1044091"/>
          </a:xfrm>
          <a:prstGeom prst="rect">
            <a:avLst/>
          </a:prstGeom>
          <a:noFill/>
          <a:ln>
            <a:noFill/>
          </a:ln>
        </p:spPr>
      </p:pic>
      <p:pic>
        <p:nvPicPr>
          <p:cNvPr id="445" name="Google Shape;445;p36"/>
          <p:cNvPicPr preferRelativeResize="0"/>
          <p:nvPr/>
        </p:nvPicPr>
        <p:blipFill>
          <a:blip r:embed="rId5">
            <a:alphaModFix/>
          </a:blip>
          <a:stretch>
            <a:fillRect/>
          </a:stretch>
        </p:blipFill>
        <p:spPr>
          <a:xfrm>
            <a:off x="6523625" y="2289550"/>
            <a:ext cx="2419385" cy="1360901"/>
          </a:xfrm>
          <a:prstGeom prst="rect">
            <a:avLst/>
          </a:prstGeom>
          <a:noFill/>
          <a:ln>
            <a:noFill/>
          </a:ln>
        </p:spPr>
      </p:pic>
      <p:pic>
        <p:nvPicPr>
          <p:cNvPr id="446" name="Google Shape;446;p36"/>
          <p:cNvPicPr preferRelativeResize="0"/>
          <p:nvPr/>
        </p:nvPicPr>
        <p:blipFill>
          <a:blip r:embed="rId6">
            <a:alphaModFix/>
          </a:blip>
          <a:stretch>
            <a:fillRect/>
          </a:stretch>
        </p:blipFill>
        <p:spPr>
          <a:xfrm>
            <a:off x="5375162" y="3840450"/>
            <a:ext cx="2046956" cy="1151424"/>
          </a:xfrm>
          <a:prstGeom prst="rect">
            <a:avLst/>
          </a:prstGeom>
          <a:noFill/>
          <a:ln>
            <a:noFill/>
          </a:ln>
        </p:spPr>
      </p:pic>
      <p:sp>
        <p:nvSpPr>
          <p:cNvPr id="447" name="Google Shape;447;p36"/>
          <p:cNvSpPr txBox="1"/>
          <p:nvPr/>
        </p:nvSpPr>
        <p:spPr>
          <a:xfrm>
            <a:off x="5839526" y="615475"/>
            <a:ext cx="7884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1"/>
                </a:solidFill>
                <a:latin typeface="Fira Sans"/>
                <a:ea typeface="Fira Sans"/>
                <a:cs typeface="Fira Sans"/>
                <a:sym typeface="Fira Sans"/>
              </a:rPr>
              <a:t>86c91940</a:t>
            </a:r>
            <a:endParaRPr sz="1000">
              <a:solidFill>
                <a:schemeClr val="dk1"/>
              </a:solidFill>
              <a:latin typeface="Fira Sans"/>
              <a:ea typeface="Fira Sans"/>
              <a:cs typeface="Fira Sans"/>
              <a:sym typeface="Fira Sans"/>
            </a:endParaRPr>
          </a:p>
        </p:txBody>
      </p:sp>
      <p:pic>
        <p:nvPicPr>
          <p:cNvPr id="448" name="Google Shape;448;p36"/>
          <p:cNvPicPr preferRelativeResize="0"/>
          <p:nvPr/>
        </p:nvPicPr>
        <p:blipFill rotWithShape="1">
          <a:blip r:embed="rId7">
            <a:alphaModFix/>
          </a:blip>
          <a:srcRect b="21228" l="0" r="0" t="0"/>
          <a:stretch/>
        </p:blipFill>
        <p:spPr>
          <a:xfrm>
            <a:off x="6908050" y="326428"/>
            <a:ext cx="387924" cy="456548"/>
          </a:xfrm>
          <a:prstGeom prst="rect">
            <a:avLst/>
          </a:prstGeom>
          <a:noFill/>
          <a:ln>
            <a:noFill/>
          </a:ln>
        </p:spPr>
      </p:pic>
      <p:cxnSp>
        <p:nvCxnSpPr>
          <p:cNvPr id="449" name="Google Shape;449;p36"/>
          <p:cNvCxnSpPr>
            <a:stCxn id="447" idx="3"/>
            <a:endCxn id="448" idx="1"/>
          </p:cNvCxnSpPr>
          <p:nvPr/>
        </p:nvCxnSpPr>
        <p:spPr>
          <a:xfrm flipH="1" rot="10800000">
            <a:off x="6627926" y="554725"/>
            <a:ext cx="280200" cy="230100"/>
          </a:xfrm>
          <a:prstGeom prst="straightConnector1">
            <a:avLst/>
          </a:prstGeom>
          <a:noFill/>
          <a:ln cap="flat" cmpd="sng" w="19050">
            <a:solidFill>
              <a:srgbClr val="B7B7B7"/>
            </a:solidFill>
            <a:prstDash val="solid"/>
            <a:round/>
            <a:headEnd len="med" w="med" type="none"/>
            <a:tailEnd len="med" w="med" type="triangle"/>
          </a:ln>
        </p:spPr>
      </p:cxnSp>
      <p:pic>
        <p:nvPicPr>
          <p:cNvPr id="450" name="Google Shape;450;p36"/>
          <p:cNvPicPr preferRelativeResize="0"/>
          <p:nvPr/>
        </p:nvPicPr>
        <p:blipFill rotWithShape="1">
          <a:blip r:embed="rId8">
            <a:alphaModFix/>
          </a:blip>
          <a:srcRect b="0" l="0" r="74982" t="0"/>
          <a:stretch/>
        </p:blipFill>
        <p:spPr>
          <a:xfrm>
            <a:off x="7020186" y="1137982"/>
            <a:ext cx="237998" cy="235371"/>
          </a:xfrm>
          <a:prstGeom prst="rect">
            <a:avLst/>
          </a:prstGeom>
          <a:noFill/>
          <a:ln>
            <a:noFill/>
          </a:ln>
        </p:spPr>
      </p:pic>
      <p:pic>
        <p:nvPicPr>
          <p:cNvPr id="451" name="Google Shape;451;p36"/>
          <p:cNvPicPr preferRelativeResize="0"/>
          <p:nvPr/>
        </p:nvPicPr>
        <p:blipFill rotWithShape="1">
          <a:blip r:embed="rId4">
            <a:alphaModFix/>
          </a:blip>
          <a:srcRect b="27187" l="16727" r="64982" t="21565"/>
          <a:stretch/>
        </p:blipFill>
        <p:spPr>
          <a:xfrm>
            <a:off x="7421852" y="1119346"/>
            <a:ext cx="919650" cy="995519"/>
          </a:xfrm>
          <a:prstGeom prst="rect">
            <a:avLst/>
          </a:prstGeom>
          <a:noFill/>
          <a:ln>
            <a:noFill/>
          </a:ln>
        </p:spPr>
      </p:pic>
      <p:cxnSp>
        <p:nvCxnSpPr>
          <p:cNvPr id="452" name="Google Shape;452;p36"/>
          <p:cNvCxnSpPr>
            <a:stCxn id="448" idx="2"/>
            <a:endCxn id="450" idx="0"/>
          </p:cNvCxnSpPr>
          <p:nvPr/>
        </p:nvCxnSpPr>
        <p:spPr>
          <a:xfrm>
            <a:off x="7102013" y="782976"/>
            <a:ext cx="37200" cy="354900"/>
          </a:xfrm>
          <a:prstGeom prst="straightConnector1">
            <a:avLst/>
          </a:prstGeom>
          <a:noFill/>
          <a:ln cap="flat" cmpd="sng" w="19050">
            <a:solidFill>
              <a:srgbClr val="B7B7B7"/>
            </a:solidFill>
            <a:prstDash val="solid"/>
            <a:round/>
            <a:headEnd len="med" w="med" type="none"/>
            <a:tailEnd len="med" w="med" type="triangle"/>
          </a:ln>
        </p:spPr>
      </p:cxnSp>
      <p:cxnSp>
        <p:nvCxnSpPr>
          <p:cNvPr id="453" name="Google Shape;453;p36"/>
          <p:cNvCxnSpPr>
            <a:stCxn id="450" idx="3"/>
            <a:endCxn id="451" idx="1"/>
          </p:cNvCxnSpPr>
          <p:nvPr/>
        </p:nvCxnSpPr>
        <p:spPr>
          <a:xfrm>
            <a:off x="7258184" y="1255667"/>
            <a:ext cx="163800" cy="361500"/>
          </a:xfrm>
          <a:prstGeom prst="straightConnector1">
            <a:avLst/>
          </a:prstGeom>
          <a:noFill/>
          <a:ln cap="flat" cmpd="sng" w="19050">
            <a:solidFill>
              <a:srgbClr val="B7B7B7"/>
            </a:solidFill>
            <a:prstDash val="solid"/>
            <a:round/>
            <a:headEnd len="med" w="med" type="none"/>
            <a:tailEnd len="med" w="med" type="triangle"/>
          </a:ln>
        </p:spPr>
      </p:cxnSp>
      <p:pic>
        <p:nvPicPr>
          <p:cNvPr id="454" name="Google Shape;454;p36"/>
          <p:cNvPicPr preferRelativeResize="0"/>
          <p:nvPr/>
        </p:nvPicPr>
        <p:blipFill>
          <a:blip r:embed="rId9">
            <a:alphaModFix/>
          </a:blip>
          <a:stretch>
            <a:fillRect/>
          </a:stretch>
        </p:blipFill>
        <p:spPr>
          <a:xfrm>
            <a:off x="7953603" y="410592"/>
            <a:ext cx="387918" cy="409496"/>
          </a:xfrm>
          <a:prstGeom prst="rect">
            <a:avLst/>
          </a:prstGeom>
          <a:noFill/>
          <a:ln>
            <a:noFill/>
          </a:ln>
        </p:spPr>
      </p:pic>
      <p:cxnSp>
        <p:nvCxnSpPr>
          <p:cNvPr id="455" name="Google Shape;455;p36"/>
          <p:cNvCxnSpPr>
            <a:stCxn id="448" idx="3"/>
            <a:endCxn id="454" idx="1"/>
          </p:cNvCxnSpPr>
          <p:nvPr/>
        </p:nvCxnSpPr>
        <p:spPr>
          <a:xfrm>
            <a:off x="7295975" y="554702"/>
            <a:ext cx="657600" cy="60600"/>
          </a:xfrm>
          <a:prstGeom prst="straightConnector1">
            <a:avLst/>
          </a:prstGeom>
          <a:noFill/>
          <a:ln cap="flat" cmpd="sng" w="19050">
            <a:solidFill>
              <a:srgbClr val="B7B7B7"/>
            </a:solidFill>
            <a:prstDash val="solid"/>
            <a:round/>
            <a:headEnd len="med" w="med" type="none"/>
            <a:tailEnd len="med" w="med" type="triangle"/>
          </a:ln>
        </p:spPr>
      </p:cxnSp>
      <p:cxnSp>
        <p:nvCxnSpPr>
          <p:cNvPr id="456" name="Google Shape;456;p36"/>
          <p:cNvCxnSpPr>
            <a:stCxn id="451" idx="3"/>
            <a:endCxn id="454" idx="1"/>
          </p:cNvCxnSpPr>
          <p:nvPr/>
        </p:nvCxnSpPr>
        <p:spPr>
          <a:xfrm rot="10800000">
            <a:off x="7953602" y="615406"/>
            <a:ext cx="387900" cy="1001700"/>
          </a:xfrm>
          <a:prstGeom prst="curvedConnector5">
            <a:avLst>
              <a:gd fmla="val -61388" name="adj1"/>
              <a:gd fmla="val 64629" name="adj2"/>
              <a:gd fmla="val 161388" name="adj3"/>
            </a:avLst>
          </a:prstGeom>
          <a:noFill/>
          <a:ln cap="flat" cmpd="sng" w="19050">
            <a:solidFill>
              <a:srgbClr val="B7B7B7"/>
            </a:solidFill>
            <a:prstDash val="solid"/>
            <a:round/>
            <a:headEnd len="med" w="med" type="triangle"/>
            <a:tailEnd len="med" w="med" type="none"/>
          </a:ln>
        </p:spPr>
      </p:cxnSp>
      <p:pic>
        <p:nvPicPr>
          <p:cNvPr id="457" name="Google Shape;457;p36"/>
          <p:cNvPicPr preferRelativeResize="0"/>
          <p:nvPr/>
        </p:nvPicPr>
        <p:blipFill rotWithShape="1">
          <a:blip r:embed="rId10">
            <a:alphaModFix/>
          </a:blip>
          <a:srcRect b="0" l="29437" r="28073" t="0"/>
          <a:stretch/>
        </p:blipFill>
        <p:spPr>
          <a:xfrm>
            <a:off x="8576530" y="298613"/>
            <a:ext cx="366469" cy="625926"/>
          </a:xfrm>
          <a:prstGeom prst="rect">
            <a:avLst/>
          </a:prstGeom>
          <a:noFill/>
          <a:ln>
            <a:noFill/>
          </a:ln>
        </p:spPr>
      </p:pic>
      <p:cxnSp>
        <p:nvCxnSpPr>
          <p:cNvPr id="458" name="Google Shape;458;p36"/>
          <p:cNvCxnSpPr>
            <a:stCxn id="454" idx="3"/>
            <a:endCxn id="457" idx="1"/>
          </p:cNvCxnSpPr>
          <p:nvPr/>
        </p:nvCxnSpPr>
        <p:spPr>
          <a:xfrm flipH="1" rot="10800000">
            <a:off x="8341521" y="611440"/>
            <a:ext cx="234900" cy="3900"/>
          </a:xfrm>
          <a:prstGeom prst="straightConnector1">
            <a:avLst/>
          </a:prstGeom>
          <a:noFill/>
          <a:ln cap="flat" cmpd="sng" w="19050">
            <a:solidFill>
              <a:srgbClr val="B7B7B7"/>
            </a:solidFill>
            <a:prstDash val="solid"/>
            <a:round/>
            <a:headEnd len="med" w="med" type="none"/>
            <a:tailEnd len="med" w="med" type="triangle"/>
          </a:ln>
        </p:spPr>
      </p:cxnSp>
      <p:pic>
        <p:nvPicPr>
          <p:cNvPr id="459" name="Google Shape;459;p36"/>
          <p:cNvPicPr preferRelativeResize="0"/>
          <p:nvPr/>
        </p:nvPicPr>
        <p:blipFill>
          <a:blip r:embed="rId11">
            <a:alphaModFix/>
          </a:blip>
          <a:stretch>
            <a:fillRect/>
          </a:stretch>
        </p:blipFill>
        <p:spPr>
          <a:xfrm>
            <a:off x="381875" y="1137875"/>
            <a:ext cx="4002926" cy="38209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 name="Shape 463"/>
        <p:cNvGrpSpPr/>
        <p:nvPr/>
      </p:nvGrpSpPr>
      <p:grpSpPr>
        <a:xfrm>
          <a:off x="0" y="0"/>
          <a:ext cx="0" cy="0"/>
          <a:chOff x="0" y="0"/>
          <a:chExt cx="0" cy="0"/>
        </a:xfrm>
      </p:grpSpPr>
      <p:sp>
        <p:nvSpPr>
          <p:cNvPr id="464" name="Google Shape;464;p37"/>
          <p:cNvSpPr txBox="1"/>
          <p:nvPr>
            <p:ph type="title"/>
          </p:nvPr>
        </p:nvSpPr>
        <p:spPr>
          <a:xfrm>
            <a:off x="311700" y="445025"/>
            <a:ext cx="26898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latin typeface="Fira Code"/>
                <a:ea typeface="Fira Code"/>
                <a:cs typeface="Fira Code"/>
                <a:sym typeface="Fira Code"/>
              </a:rPr>
              <a:t>Registries</a:t>
            </a:r>
            <a:endParaRPr b="1">
              <a:latin typeface="Fira Code"/>
              <a:ea typeface="Fira Code"/>
              <a:cs typeface="Fira Code"/>
              <a:sym typeface="Fira Code"/>
            </a:endParaRPr>
          </a:p>
        </p:txBody>
      </p:sp>
      <p:pic>
        <p:nvPicPr>
          <p:cNvPr id="465" name="Google Shape;465;p37"/>
          <p:cNvPicPr preferRelativeResize="0"/>
          <p:nvPr/>
        </p:nvPicPr>
        <p:blipFill rotWithShape="1">
          <a:blip r:embed="rId3">
            <a:alphaModFix/>
          </a:blip>
          <a:srcRect b="27187" l="16727" r="64982" t="21565"/>
          <a:stretch/>
        </p:blipFill>
        <p:spPr>
          <a:xfrm>
            <a:off x="7711575" y="3947772"/>
            <a:ext cx="970450" cy="1044091"/>
          </a:xfrm>
          <a:prstGeom prst="rect">
            <a:avLst/>
          </a:prstGeom>
          <a:noFill/>
          <a:ln>
            <a:noFill/>
          </a:ln>
        </p:spPr>
      </p:pic>
      <p:pic>
        <p:nvPicPr>
          <p:cNvPr id="466" name="Google Shape;466;p37"/>
          <p:cNvPicPr preferRelativeResize="0"/>
          <p:nvPr/>
        </p:nvPicPr>
        <p:blipFill>
          <a:blip r:embed="rId4">
            <a:alphaModFix/>
          </a:blip>
          <a:stretch>
            <a:fillRect/>
          </a:stretch>
        </p:blipFill>
        <p:spPr>
          <a:xfrm>
            <a:off x="6523625" y="2289550"/>
            <a:ext cx="2419385" cy="1360901"/>
          </a:xfrm>
          <a:prstGeom prst="rect">
            <a:avLst/>
          </a:prstGeom>
          <a:noFill/>
          <a:ln>
            <a:noFill/>
          </a:ln>
        </p:spPr>
      </p:pic>
      <p:pic>
        <p:nvPicPr>
          <p:cNvPr id="467" name="Google Shape;467;p37"/>
          <p:cNvPicPr preferRelativeResize="0"/>
          <p:nvPr/>
        </p:nvPicPr>
        <p:blipFill>
          <a:blip r:embed="rId5">
            <a:alphaModFix/>
          </a:blip>
          <a:stretch>
            <a:fillRect/>
          </a:stretch>
        </p:blipFill>
        <p:spPr>
          <a:xfrm>
            <a:off x="2631524" y="78637"/>
            <a:ext cx="1692677" cy="952125"/>
          </a:xfrm>
          <a:prstGeom prst="rect">
            <a:avLst/>
          </a:prstGeom>
          <a:noFill/>
          <a:ln>
            <a:noFill/>
          </a:ln>
        </p:spPr>
      </p:pic>
      <p:sp>
        <p:nvSpPr>
          <p:cNvPr id="468" name="Google Shape;468;p37"/>
          <p:cNvSpPr txBox="1"/>
          <p:nvPr/>
        </p:nvSpPr>
        <p:spPr>
          <a:xfrm>
            <a:off x="5839526" y="615475"/>
            <a:ext cx="7884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1"/>
                </a:solidFill>
                <a:latin typeface="Fira Sans"/>
                <a:ea typeface="Fira Sans"/>
                <a:cs typeface="Fira Sans"/>
                <a:sym typeface="Fira Sans"/>
              </a:rPr>
              <a:t>86c91940</a:t>
            </a:r>
            <a:endParaRPr sz="1000">
              <a:solidFill>
                <a:schemeClr val="dk1"/>
              </a:solidFill>
              <a:latin typeface="Fira Sans"/>
              <a:ea typeface="Fira Sans"/>
              <a:cs typeface="Fira Sans"/>
              <a:sym typeface="Fira Sans"/>
            </a:endParaRPr>
          </a:p>
        </p:txBody>
      </p:sp>
      <p:pic>
        <p:nvPicPr>
          <p:cNvPr id="469" name="Google Shape;469;p37"/>
          <p:cNvPicPr preferRelativeResize="0"/>
          <p:nvPr/>
        </p:nvPicPr>
        <p:blipFill rotWithShape="1">
          <a:blip r:embed="rId6">
            <a:alphaModFix/>
          </a:blip>
          <a:srcRect b="21228" l="0" r="0" t="0"/>
          <a:stretch/>
        </p:blipFill>
        <p:spPr>
          <a:xfrm>
            <a:off x="6908050" y="326428"/>
            <a:ext cx="387924" cy="456548"/>
          </a:xfrm>
          <a:prstGeom prst="rect">
            <a:avLst/>
          </a:prstGeom>
          <a:noFill/>
          <a:ln>
            <a:noFill/>
          </a:ln>
        </p:spPr>
      </p:pic>
      <p:cxnSp>
        <p:nvCxnSpPr>
          <p:cNvPr id="470" name="Google Shape;470;p37"/>
          <p:cNvCxnSpPr>
            <a:stCxn id="468" idx="3"/>
            <a:endCxn id="469" idx="1"/>
          </p:cNvCxnSpPr>
          <p:nvPr/>
        </p:nvCxnSpPr>
        <p:spPr>
          <a:xfrm flipH="1" rot="10800000">
            <a:off x="6627926" y="554725"/>
            <a:ext cx="280200" cy="230100"/>
          </a:xfrm>
          <a:prstGeom prst="straightConnector1">
            <a:avLst/>
          </a:prstGeom>
          <a:noFill/>
          <a:ln cap="flat" cmpd="sng" w="19050">
            <a:solidFill>
              <a:srgbClr val="B7B7B7"/>
            </a:solidFill>
            <a:prstDash val="solid"/>
            <a:round/>
            <a:headEnd len="med" w="med" type="none"/>
            <a:tailEnd len="med" w="med" type="triangle"/>
          </a:ln>
        </p:spPr>
      </p:cxnSp>
      <p:pic>
        <p:nvPicPr>
          <p:cNvPr id="471" name="Google Shape;471;p37"/>
          <p:cNvPicPr preferRelativeResize="0"/>
          <p:nvPr/>
        </p:nvPicPr>
        <p:blipFill rotWithShape="1">
          <a:blip r:embed="rId7">
            <a:alphaModFix/>
          </a:blip>
          <a:srcRect b="0" l="0" r="74982" t="0"/>
          <a:stretch/>
        </p:blipFill>
        <p:spPr>
          <a:xfrm>
            <a:off x="7020186" y="1137982"/>
            <a:ext cx="237998" cy="235371"/>
          </a:xfrm>
          <a:prstGeom prst="rect">
            <a:avLst/>
          </a:prstGeom>
          <a:noFill/>
          <a:ln>
            <a:noFill/>
          </a:ln>
        </p:spPr>
      </p:pic>
      <p:pic>
        <p:nvPicPr>
          <p:cNvPr id="472" name="Google Shape;472;p37"/>
          <p:cNvPicPr preferRelativeResize="0"/>
          <p:nvPr/>
        </p:nvPicPr>
        <p:blipFill rotWithShape="1">
          <a:blip r:embed="rId3">
            <a:alphaModFix/>
          </a:blip>
          <a:srcRect b="27187" l="16727" r="64982" t="21565"/>
          <a:stretch/>
        </p:blipFill>
        <p:spPr>
          <a:xfrm>
            <a:off x="7421852" y="1119346"/>
            <a:ext cx="919650" cy="995519"/>
          </a:xfrm>
          <a:prstGeom prst="rect">
            <a:avLst/>
          </a:prstGeom>
          <a:noFill/>
          <a:ln>
            <a:noFill/>
          </a:ln>
        </p:spPr>
      </p:pic>
      <p:cxnSp>
        <p:nvCxnSpPr>
          <p:cNvPr id="473" name="Google Shape;473;p37"/>
          <p:cNvCxnSpPr>
            <a:stCxn id="469" idx="2"/>
            <a:endCxn id="471" idx="0"/>
          </p:cNvCxnSpPr>
          <p:nvPr/>
        </p:nvCxnSpPr>
        <p:spPr>
          <a:xfrm>
            <a:off x="7102013" y="782976"/>
            <a:ext cx="37200" cy="354900"/>
          </a:xfrm>
          <a:prstGeom prst="straightConnector1">
            <a:avLst/>
          </a:prstGeom>
          <a:noFill/>
          <a:ln cap="flat" cmpd="sng" w="19050">
            <a:solidFill>
              <a:srgbClr val="B7B7B7"/>
            </a:solidFill>
            <a:prstDash val="solid"/>
            <a:round/>
            <a:headEnd len="med" w="med" type="none"/>
            <a:tailEnd len="med" w="med" type="triangle"/>
          </a:ln>
        </p:spPr>
      </p:cxnSp>
      <p:cxnSp>
        <p:nvCxnSpPr>
          <p:cNvPr id="474" name="Google Shape;474;p37"/>
          <p:cNvCxnSpPr>
            <a:stCxn id="471" idx="3"/>
            <a:endCxn id="472" idx="1"/>
          </p:cNvCxnSpPr>
          <p:nvPr/>
        </p:nvCxnSpPr>
        <p:spPr>
          <a:xfrm>
            <a:off x="7258184" y="1255667"/>
            <a:ext cx="163800" cy="361500"/>
          </a:xfrm>
          <a:prstGeom prst="straightConnector1">
            <a:avLst/>
          </a:prstGeom>
          <a:noFill/>
          <a:ln cap="flat" cmpd="sng" w="19050">
            <a:solidFill>
              <a:srgbClr val="B7B7B7"/>
            </a:solidFill>
            <a:prstDash val="solid"/>
            <a:round/>
            <a:headEnd len="med" w="med" type="none"/>
            <a:tailEnd len="med" w="med" type="triangle"/>
          </a:ln>
        </p:spPr>
      </p:cxnSp>
      <p:pic>
        <p:nvPicPr>
          <p:cNvPr id="475" name="Google Shape;475;p37"/>
          <p:cNvPicPr preferRelativeResize="0"/>
          <p:nvPr/>
        </p:nvPicPr>
        <p:blipFill>
          <a:blip r:embed="rId8">
            <a:alphaModFix/>
          </a:blip>
          <a:stretch>
            <a:fillRect/>
          </a:stretch>
        </p:blipFill>
        <p:spPr>
          <a:xfrm>
            <a:off x="7953603" y="410592"/>
            <a:ext cx="387918" cy="409496"/>
          </a:xfrm>
          <a:prstGeom prst="rect">
            <a:avLst/>
          </a:prstGeom>
          <a:noFill/>
          <a:ln>
            <a:noFill/>
          </a:ln>
        </p:spPr>
      </p:pic>
      <p:cxnSp>
        <p:nvCxnSpPr>
          <p:cNvPr id="476" name="Google Shape;476;p37"/>
          <p:cNvCxnSpPr>
            <a:stCxn id="469" idx="3"/>
            <a:endCxn id="475" idx="1"/>
          </p:cNvCxnSpPr>
          <p:nvPr/>
        </p:nvCxnSpPr>
        <p:spPr>
          <a:xfrm>
            <a:off x="7295975" y="554702"/>
            <a:ext cx="657600" cy="60600"/>
          </a:xfrm>
          <a:prstGeom prst="straightConnector1">
            <a:avLst/>
          </a:prstGeom>
          <a:noFill/>
          <a:ln cap="flat" cmpd="sng" w="19050">
            <a:solidFill>
              <a:srgbClr val="B7B7B7"/>
            </a:solidFill>
            <a:prstDash val="solid"/>
            <a:round/>
            <a:headEnd len="med" w="med" type="none"/>
            <a:tailEnd len="med" w="med" type="triangle"/>
          </a:ln>
        </p:spPr>
      </p:cxnSp>
      <p:cxnSp>
        <p:nvCxnSpPr>
          <p:cNvPr id="477" name="Google Shape;477;p37"/>
          <p:cNvCxnSpPr>
            <a:stCxn id="472" idx="3"/>
            <a:endCxn id="475" idx="1"/>
          </p:cNvCxnSpPr>
          <p:nvPr/>
        </p:nvCxnSpPr>
        <p:spPr>
          <a:xfrm rot="10800000">
            <a:off x="7953602" y="615406"/>
            <a:ext cx="387900" cy="1001700"/>
          </a:xfrm>
          <a:prstGeom prst="curvedConnector5">
            <a:avLst>
              <a:gd fmla="val -61388" name="adj1"/>
              <a:gd fmla="val 64629" name="adj2"/>
              <a:gd fmla="val 161388" name="adj3"/>
            </a:avLst>
          </a:prstGeom>
          <a:noFill/>
          <a:ln cap="flat" cmpd="sng" w="19050">
            <a:solidFill>
              <a:srgbClr val="B7B7B7"/>
            </a:solidFill>
            <a:prstDash val="solid"/>
            <a:round/>
            <a:headEnd len="med" w="med" type="triangle"/>
            <a:tailEnd len="med" w="med" type="none"/>
          </a:ln>
        </p:spPr>
      </p:cxnSp>
      <p:pic>
        <p:nvPicPr>
          <p:cNvPr id="478" name="Google Shape;478;p37"/>
          <p:cNvPicPr preferRelativeResize="0"/>
          <p:nvPr/>
        </p:nvPicPr>
        <p:blipFill rotWithShape="1">
          <a:blip r:embed="rId9">
            <a:alphaModFix/>
          </a:blip>
          <a:srcRect b="0" l="29437" r="28073" t="0"/>
          <a:stretch/>
        </p:blipFill>
        <p:spPr>
          <a:xfrm>
            <a:off x="8576530" y="298613"/>
            <a:ext cx="366469" cy="625926"/>
          </a:xfrm>
          <a:prstGeom prst="rect">
            <a:avLst/>
          </a:prstGeom>
          <a:noFill/>
          <a:ln>
            <a:noFill/>
          </a:ln>
        </p:spPr>
      </p:pic>
      <p:cxnSp>
        <p:nvCxnSpPr>
          <p:cNvPr id="479" name="Google Shape;479;p37"/>
          <p:cNvCxnSpPr>
            <a:stCxn id="475" idx="3"/>
            <a:endCxn id="478" idx="1"/>
          </p:cNvCxnSpPr>
          <p:nvPr/>
        </p:nvCxnSpPr>
        <p:spPr>
          <a:xfrm flipH="1" rot="10800000">
            <a:off x="8341521" y="611440"/>
            <a:ext cx="234900" cy="3900"/>
          </a:xfrm>
          <a:prstGeom prst="straightConnector1">
            <a:avLst/>
          </a:prstGeom>
          <a:noFill/>
          <a:ln cap="flat" cmpd="sng" w="19050">
            <a:solidFill>
              <a:srgbClr val="B7B7B7"/>
            </a:solidFill>
            <a:prstDash val="solid"/>
            <a:round/>
            <a:headEnd len="med" w="med" type="none"/>
            <a:tailEnd len="med" w="med" type="triangle"/>
          </a:ln>
        </p:spPr>
      </p:cxnSp>
      <p:pic>
        <p:nvPicPr>
          <p:cNvPr id="480" name="Google Shape;480;p37"/>
          <p:cNvPicPr preferRelativeResize="0"/>
          <p:nvPr/>
        </p:nvPicPr>
        <p:blipFill>
          <a:blip r:embed="rId10">
            <a:alphaModFix/>
          </a:blip>
          <a:stretch>
            <a:fillRect/>
          </a:stretch>
        </p:blipFill>
        <p:spPr>
          <a:xfrm>
            <a:off x="311700" y="1137975"/>
            <a:ext cx="3781280" cy="3853900"/>
          </a:xfrm>
          <a:prstGeom prst="rect">
            <a:avLst/>
          </a:prstGeom>
          <a:noFill/>
          <a:ln>
            <a:noFill/>
          </a:ln>
        </p:spPr>
      </p:pic>
      <p:pic>
        <p:nvPicPr>
          <p:cNvPr id="481" name="Google Shape;481;p37"/>
          <p:cNvPicPr preferRelativeResize="0"/>
          <p:nvPr/>
        </p:nvPicPr>
        <p:blipFill>
          <a:blip r:embed="rId11">
            <a:alphaModFix/>
          </a:blip>
          <a:stretch>
            <a:fillRect/>
          </a:stretch>
        </p:blipFill>
        <p:spPr>
          <a:xfrm>
            <a:off x="4646864" y="2195475"/>
            <a:ext cx="2316534" cy="13030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 name="Shape 485"/>
        <p:cNvGrpSpPr/>
        <p:nvPr/>
      </p:nvGrpSpPr>
      <p:grpSpPr>
        <a:xfrm>
          <a:off x="0" y="0"/>
          <a:ext cx="0" cy="0"/>
          <a:chOff x="0" y="0"/>
          <a:chExt cx="0" cy="0"/>
        </a:xfrm>
      </p:grpSpPr>
      <p:sp>
        <p:nvSpPr>
          <p:cNvPr id="486" name="Google Shape;486;p38"/>
          <p:cNvSpPr txBox="1"/>
          <p:nvPr>
            <p:ph type="title"/>
          </p:nvPr>
        </p:nvSpPr>
        <p:spPr>
          <a:xfrm>
            <a:off x="311700" y="445025"/>
            <a:ext cx="41601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latin typeface="Fira Code"/>
                <a:ea typeface="Fira Code"/>
                <a:cs typeface="Fira Code"/>
                <a:sym typeface="Fira Code"/>
              </a:rPr>
              <a:t>Container :: Stuff</a:t>
            </a:r>
            <a:endParaRPr b="1">
              <a:latin typeface="Fira Code"/>
              <a:ea typeface="Fira Code"/>
              <a:cs typeface="Fira Code"/>
              <a:sym typeface="Fira Code"/>
            </a:endParaRPr>
          </a:p>
        </p:txBody>
      </p:sp>
      <p:sp>
        <p:nvSpPr>
          <p:cNvPr id="487" name="Google Shape;487;p38"/>
          <p:cNvSpPr txBox="1"/>
          <p:nvPr/>
        </p:nvSpPr>
        <p:spPr>
          <a:xfrm>
            <a:off x="5839526" y="615475"/>
            <a:ext cx="7884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1"/>
                </a:solidFill>
                <a:latin typeface="Fira Sans"/>
                <a:ea typeface="Fira Sans"/>
                <a:cs typeface="Fira Sans"/>
                <a:sym typeface="Fira Sans"/>
              </a:rPr>
              <a:t>86c91940</a:t>
            </a:r>
            <a:endParaRPr sz="1000">
              <a:solidFill>
                <a:schemeClr val="dk1"/>
              </a:solidFill>
              <a:latin typeface="Fira Sans"/>
              <a:ea typeface="Fira Sans"/>
              <a:cs typeface="Fira Sans"/>
              <a:sym typeface="Fira Sans"/>
            </a:endParaRPr>
          </a:p>
        </p:txBody>
      </p:sp>
      <p:pic>
        <p:nvPicPr>
          <p:cNvPr id="488" name="Google Shape;488;p38"/>
          <p:cNvPicPr preferRelativeResize="0"/>
          <p:nvPr/>
        </p:nvPicPr>
        <p:blipFill rotWithShape="1">
          <a:blip r:embed="rId3">
            <a:alphaModFix/>
          </a:blip>
          <a:srcRect b="21228" l="0" r="0" t="0"/>
          <a:stretch/>
        </p:blipFill>
        <p:spPr>
          <a:xfrm>
            <a:off x="6908050" y="326428"/>
            <a:ext cx="387924" cy="456548"/>
          </a:xfrm>
          <a:prstGeom prst="rect">
            <a:avLst/>
          </a:prstGeom>
          <a:noFill/>
          <a:ln>
            <a:noFill/>
          </a:ln>
        </p:spPr>
      </p:pic>
      <p:cxnSp>
        <p:nvCxnSpPr>
          <p:cNvPr id="489" name="Google Shape;489;p38"/>
          <p:cNvCxnSpPr>
            <a:stCxn id="487" idx="3"/>
            <a:endCxn id="488" idx="1"/>
          </p:cNvCxnSpPr>
          <p:nvPr/>
        </p:nvCxnSpPr>
        <p:spPr>
          <a:xfrm flipH="1" rot="10800000">
            <a:off x="6627926" y="554725"/>
            <a:ext cx="280200" cy="230100"/>
          </a:xfrm>
          <a:prstGeom prst="straightConnector1">
            <a:avLst/>
          </a:prstGeom>
          <a:noFill/>
          <a:ln cap="flat" cmpd="sng" w="19050">
            <a:solidFill>
              <a:srgbClr val="B7B7B7"/>
            </a:solidFill>
            <a:prstDash val="solid"/>
            <a:round/>
            <a:headEnd len="med" w="med" type="none"/>
            <a:tailEnd len="med" w="med" type="triangle"/>
          </a:ln>
        </p:spPr>
      </p:cxnSp>
      <p:pic>
        <p:nvPicPr>
          <p:cNvPr id="490" name="Google Shape;490;p38"/>
          <p:cNvPicPr preferRelativeResize="0"/>
          <p:nvPr/>
        </p:nvPicPr>
        <p:blipFill rotWithShape="1">
          <a:blip r:embed="rId4">
            <a:alphaModFix/>
          </a:blip>
          <a:srcRect b="0" l="0" r="74982" t="0"/>
          <a:stretch/>
        </p:blipFill>
        <p:spPr>
          <a:xfrm>
            <a:off x="7020186" y="1137982"/>
            <a:ext cx="237998" cy="235371"/>
          </a:xfrm>
          <a:prstGeom prst="rect">
            <a:avLst/>
          </a:prstGeom>
          <a:noFill/>
          <a:ln>
            <a:noFill/>
          </a:ln>
        </p:spPr>
      </p:pic>
      <p:pic>
        <p:nvPicPr>
          <p:cNvPr id="491" name="Google Shape;491;p38"/>
          <p:cNvPicPr preferRelativeResize="0"/>
          <p:nvPr/>
        </p:nvPicPr>
        <p:blipFill rotWithShape="1">
          <a:blip r:embed="rId5">
            <a:alphaModFix/>
          </a:blip>
          <a:srcRect b="27187" l="16727" r="64982" t="21565"/>
          <a:stretch/>
        </p:blipFill>
        <p:spPr>
          <a:xfrm>
            <a:off x="7497301" y="924548"/>
            <a:ext cx="387925" cy="419931"/>
          </a:xfrm>
          <a:prstGeom prst="rect">
            <a:avLst/>
          </a:prstGeom>
          <a:noFill/>
          <a:ln>
            <a:noFill/>
          </a:ln>
        </p:spPr>
      </p:pic>
      <p:cxnSp>
        <p:nvCxnSpPr>
          <p:cNvPr id="492" name="Google Shape;492;p38"/>
          <p:cNvCxnSpPr>
            <a:stCxn id="488" idx="2"/>
            <a:endCxn id="490" idx="0"/>
          </p:cNvCxnSpPr>
          <p:nvPr/>
        </p:nvCxnSpPr>
        <p:spPr>
          <a:xfrm>
            <a:off x="7102013" y="782976"/>
            <a:ext cx="37200" cy="354900"/>
          </a:xfrm>
          <a:prstGeom prst="straightConnector1">
            <a:avLst/>
          </a:prstGeom>
          <a:noFill/>
          <a:ln cap="flat" cmpd="sng" w="19050">
            <a:solidFill>
              <a:srgbClr val="B7B7B7"/>
            </a:solidFill>
            <a:prstDash val="solid"/>
            <a:round/>
            <a:headEnd len="med" w="med" type="none"/>
            <a:tailEnd len="med" w="med" type="triangle"/>
          </a:ln>
        </p:spPr>
      </p:cxnSp>
      <p:cxnSp>
        <p:nvCxnSpPr>
          <p:cNvPr id="493" name="Google Shape;493;p38"/>
          <p:cNvCxnSpPr>
            <a:stCxn id="490" idx="3"/>
            <a:endCxn id="491" idx="1"/>
          </p:cNvCxnSpPr>
          <p:nvPr/>
        </p:nvCxnSpPr>
        <p:spPr>
          <a:xfrm flipH="1" rot="10800000">
            <a:off x="7258184" y="1134467"/>
            <a:ext cx="239100" cy="121200"/>
          </a:xfrm>
          <a:prstGeom prst="straightConnector1">
            <a:avLst/>
          </a:prstGeom>
          <a:noFill/>
          <a:ln cap="flat" cmpd="sng" w="19050">
            <a:solidFill>
              <a:srgbClr val="B7B7B7"/>
            </a:solidFill>
            <a:prstDash val="solid"/>
            <a:round/>
            <a:headEnd len="med" w="med" type="none"/>
            <a:tailEnd len="med" w="med" type="triangle"/>
          </a:ln>
        </p:spPr>
      </p:cxnSp>
      <p:pic>
        <p:nvPicPr>
          <p:cNvPr id="494" name="Google Shape;494;p38"/>
          <p:cNvPicPr preferRelativeResize="0"/>
          <p:nvPr/>
        </p:nvPicPr>
        <p:blipFill>
          <a:blip r:embed="rId6">
            <a:alphaModFix/>
          </a:blip>
          <a:stretch>
            <a:fillRect/>
          </a:stretch>
        </p:blipFill>
        <p:spPr>
          <a:xfrm>
            <a:off x="7953603" y="410592"/>
            <a:ext cx="387918" cy="409496"/>
          </a:xfrm>
          <a:prstGeom prst="rect">
            <a:avLst/>
          </a:prstGeom>
          <a:noFill/>
          <a:ln>
            <a:noFill/>
          </a:ln>
        </p:spPr>
      </p:pic>
      <p:cxnSp>
        <p:nvCxnSpPr>
          <p:cNvPr id="495" name="Google Shape;495;p38"/>
          <p:cNvCxnSpPr>
            <a:stCxn id="488" idx="3"/>
            <a:endCxn id="494" idx="1"/>
          </p:cNvCxnSpPr>
          <p:nvPr/>
        </p:nvCxnSpPr>
        <p:spPr>
          <a:xfrm>
            <a:off x="7295975" y="554702"/>
            <a:ext cx="657600" cy="60600"/>
          </a:xfrm>
          <a:prstGeom prst="straightConnector1">
            <a:avLst/>
          </a:prstGeom>
          <a:noFill/>
          <a:ln cap="flat" cmpd="sng" w="19050">
            <a:solidFill>
              <a:srgbClr val="B7B7B7"/>
            </a:solidFill>
            <a:prstDash val="solid"/>
            <a:round/>
            <a:headEnd len="med" w="med" type="none"/>
            <a:tailEnd len="med" w="med" type="triangle"/>
          </a:ln>
        </p:spPr>
      </p:cxnSp>
      <p:cxnSp>
        <p:nvCxnSpPr>
          <p:cNvPr id="496" name="Google Shape;496;p38"/>
          <p:cNvCxnSpPr>
            <a:stCxn id="491" idx="3"/>
            <a:endCxn id="494" idx="1"/>
          </p:cNvCxnSpPr>
          <p:nvPr/>
        </p:nvCxnSpPr>
        <p:spPr>
          <a:xfrm flipH="1" rot="10800000">
            <a:off x="7885226" y="615213"/>
            <a:ext cx="68400" cy="519300"/>
          </a:xfrm>
          <a:prstGeom prst="curvedConnector3">
            <a:avLst>
              <a:gd fmla="val 49983" name="adj1"/>
            </a:avLst>
          </a:prstGeom>
          <a:noFill/>
          <a:ln cap="flat" cmpd="sng" w="19050">
            <a:solidFill>
              <a:srgbClr val="B7B7B7"/>
            </a:solidFill>
            <a:prstDash val="solid"/>
            <a:round/>
            <a:headEnd len="med" w="med" type="triangle"/>
            <a:tailEnd len="med" w="med" type="none"/>
          </a:ln>
        </p:spPr>
      </p:cxnSp>
      <p:pic>
        <p:nvPicPr>
          <p:cNvPr id="497" name="Google Shape;497;p38"/>
          <p:cNvPicPr preferRelativeResize="0"/>
          <p:nvPr/>
        </p:nvPicPr>
        <p:blipFill rotWithShape="1">
          <a:blip r:embed="rId7">
            <a:alphaModFix/>
          </a:blip>
          <a:srcRect b="0" l="29437" r="28073" t="0"/>
          <a:stretch/>
        </p:blipFill>
        <p:spPr>
          <a:xfrm>
            <a:off x="8576530" y="298613"/>
            <a:ext cx="366469" cy="625926"/>
          </a:xfrm>
          <a:prstGeom prst="rect">
            <a:avLst/>
          </a:prstGeom>
          <a:noFill/>
          <a:ln>
            <a:noFill/>
          </a:ln>
        </p:spPr>
      </p:pic>
      <p:cxnSp>
        <p:nvCxnSpPr>
          <p:cNvPr id="498" name="Google Shape;498;p38"/>
          <p:cNvCxnSpPr>
            <a:stCxn id="494" idx="3"/>
            <a:endCxn id="497" idx="1"/>
          </p:cNvCxnSpPr>
          <p:nvPr/>
        </p:nvCxnSpPr>
        <p:spPr>
          <a:xfrm flipH="1" rot="10800000">
            <a:off x="8341521" y="611440"/>
            <a:ext cx="234900" cy="3900"/>
          </a:xfrm>
          <a:prstGeom prst="straightConnector1">
            <a:avLst/>
          </a:prstGeom>
          <a:noFill/>
          <a:ln cap="flat" cmpd="sng" w="19050">
            <a:solidFill>
              <a:srgbClr val="B7B7B7"/>
            </a:solidFill>
            <a:prstDash val="solid"/>
            <a:round/>
            <a:headEnd len="med" w="med" type="none"/>
            <a:tailEnd len="med" w="med" type="triangle"/>
          </a:ln>
        </p:spPr>
      </p:cxnSp>
      <p:pic>
        <p:nvPicPr>
          <p:cNvPr id="499" name="Google Shape;499;p38"/>
          <p:cNvPicPr preferRelativeResize="0"/>
          <p:nvPr/>
        </p:nvPicPr>
        <p:blipFill>
          <a:blip r:embed="rId8">
            <a:alphaModFix/>
          </a:blip>
          <a:stretch>
            <a:fillRect/>
          </a:stretch>
        </p:blipFill>
        <p:spPr>
          <a:xfrm>
            <a:off x="371600" y="1017725"/>
            <a:ext cx="5975997" cy="3610026"/>
          </a:xfrm>
          <a:prstGeom prst="rect">
            <a:avLst/>
          </a:prstGeom>
          <a:noFill/>
          <a:ln>
            <a:noFill/>
          </a:ln>
        </p:spPr>
      </p:pic>
      <p:sp>
        <p:nvSpPr>
          <p:cNvPr id="500" name="Google Shape;500;p38"/>
          <p:cNvSpPr txBox="1"/>
          <p:nvPr/>
        </p:nvSpPr>
        <p:spPr>
          <a:xfrm>
            <a:off x="6945850" y="1557050"/>
            <a:ext cx="18093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lt2"/>
                </a:solidFill>
                <a:latin typeface="Fira Code Medium"/>
                <a:ea typeface="Fira Code Medium"/>
                <a:cs typeface="Fira Code Medium"/>
                <a:sym typeface="Fira Code Medium"/>
              </a:rPr>
              <a:t>Pacblog Images are for </a:t>
            </a:r>
            <a:br>
              <a:rPr lang="en" sz="1800">
                <a:solidFill>
                  <a:schemeClr val="lt2"/>
                </a:solidFill>
                <a:latin typeface="Fira Code Medium"/>
                <a:ea typeface="Fira Code Medium"/>
                <a:cs typeface="Fira Code Medium"/>
                <a:sym typeface="Fira Code Medium"/>
              </a:rPr>
            </a:br>
            <a:r>
              <a:rPr lang="en" sz="1800">
                <a:solidFill>
                  <a:schemeClr val="lt2"/>
                </a:solidFill>
                <a:latin typeface="Fira Code Medium"/>
                <a:ea typeface="Fira Code Medium"/>
                <a:cs typeface="Fira Code Medium"/>
                <a:sym typeface="Fira Code Medium"/>
              </a:rPr>
              <a:t>Aarch64</a:t>
            </a:r>
            <a:endParaRPr sz="1800">
              <a:solidFill>
                <a:schemeClr val="lt2"/>
              </a:solidFill>
              <a:latin typeface="Fira Code Medium"/>
              <a:ea typeface="Fira Code Medium"/>
              <a:cs typeface="Fira Code Medium"/>
              <a:sym typeface="Fira Code Medium"/>
            </a:endParaRPr>
          </a:p>
        </p:txBody>
      </p:sp>
      <p:pic>
        <p:nvPicPr>
          <p:cNvPr id="501" name="Google Shape;501;p38"/>
          <p:cNvPicPr preferRelativeResize="0"/>
          <p:nvPr/>
        </p:nvPicPr>
        <p:blipFill>
          <a:blip r:embed="rId9">
            <a:alphaModFix/>
          </a:blip>
          <a:stretch>
            <a:fillRect/>
          </a:stretch>
        </p:blipFill>
        <p:spPr>
          <a:xfrm>
            <a:off x="7048925" y="2810575"/>
            <a:ext cx="657599" cy="844375"/>
          </a:xfrm>
          <a:prstGeom prst="rect">
            <a:avLst/>
          </a:prstGeom>
          <a:noFill/>
          <a:ln>
            <a:noFill/>
          </a:ln>
        </p:spPr>
      </p:pic>
      <p:pic>
        <p:nvPicPr>
          <p:cNvPr id="502" name="Google Shape;502;p38"/>
          <p:cNvPicPr preferRelativeResize="0"/>
          <p:nvPr/>
        </p:nvPicPr>
        <p:blipFill>
          <a:blip r:embed="rId10">
            <a:alphaModFix/>
          </a:blip>
          <a:stretch>
            <a:fillRect/>
          </a:stretch>
        </p:blipFill>
        <p:spPr>
          <a:xfrm>
            <a:off x="7602727" y="2843526"/>
            <a:ext cx="1383977" cy="778476"/>
          </a:xfrm>
          <a:prstGeom prst="rect">
            <a:avLst/>
          </a:prstGeom>
          <a:noFill/>
          <a:ln>
            <a:noFill/>
          </a:ln>
        </p:spPr>
      </p:pic>
      <p:pic>
        <p:nvPicPr>
          <p:cNvPr id="503" name="Google Shape;503;p38"/>
          <p:cNvPicPr preferRelativeResize="0"/>
          <p:nvPr/>
        </p:nvPicPr>
        <p:blipFill>
          <a:blip r:embed="rId11">
            <a:alphaModFix/>
          </a:blip>
          <a:stretch>
            <a:fillRect/>
          </a:stretch>
        </p:blipFill>
        <p:spPr>
          <a:xfrm>
            <a:off x="7846445" y="3910425"/>
            <a:ext cx="979805" cy="519300"/>
          </a:xfrm>
          <a:prstGeom prst="rect">
            <a:avLst/>
          </a:prstGeom>
          <a:noFill/>
          <a:ln>
            <a:noFill/>
          </a:ln>
        </p:spPr>
      </p:pic>
      <p:sp>
        <p:nvSpPr>
          <p:cNvPr id="504" name="Google Shape;504;p38"/>
          <p:cNvSpPr txBox="1"/>
          <p:nvPr/>
        </p:nvSpPr>
        <p:spPr>
          <a:xfrm>
            <a:off x="7721300" y="4627750"/>
            <a:ext cx="13839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lt2"/>
                </a:solidFill>
                <a:latin typeface="Fira Code Medium"/>
                <a:ea typeface="Fira Code Medium"/>
                <a:cs typeface="Fira Code Medium"/>
                <a:sym typeface="Fira Code Medium"/>
              </a:rPr>
              <a:t>…</a:t>
            </a:r>
            <a:endParaRPr sz="1800">
              <a:solidFill>
                <a:schemeClr val="lt2"/>
              </a:solidFill>
              <a:latin typeface="Fira Code Medium"/>
              <a:ea typeface="Fira Code Medium"/>
              <a:cs typeface="Fira Code Medium"/>
              <a:sym typeface="Fira Code Medium"/>
            </a:endParaRPr>
          </a:p>
        </p:txBody>
      </p:sp>
      <p:pic>
        <p:nvPicPr>
          <p:cNvPr id="505" name="Google Shape;505;p38"/>
          <p:cNvPicPr preferRelativeResize="0"/>
          <p:nvPr/>
        </p:nvPicPr>
        <p:blipFill rotWithShape="1">
          <a:blip r:embed="rId12">
            <a:alphaModFix/>
          </a:blip>
          <a:srcRect b="34925" l="0" r="0" t="0"/>
          <a:stretch/>
        </p:blipFill>
        <p:spPr>
          <a:xfrm>
            <a:off x="6908125" y="4009597"/>
            <a:ext cx="788398" cy="461699"/>
          </a:xfrm>
          <a:prstGeom prst="rect">
            <a:avLst/>
          </a:prstGeom>
          <a:noFill/>
          <a:ln>
            <a:noFill/>
          </a:ln>
        </p:spPr>
      </p:pic>
      <p:sp>
        <p:nvSpPr>
          <p:cNvPr id="506" name="Google Shape;506;p38"/>
          <p:cNvSpPr txBox="1"/>
          <p:nvPr/>
        </p:nvSpPr>
        <p:spPr>
          <a:xfrm>
            <a:off x="8438350" y="2696325"/>
            <a:ext cx="3879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lt2"/>
                </a:solidFill>
                <a:latin typeface="Fira Code Medium"/>
                <a:ea typeface="Fira Code Medium"/>
                <a:cs typeface="Fira Code Medium"/>
                <a:sym typeface="Fira Code Medium"/>
              </a:rPr>
              <a:t>*</a:t>
            </a:r>
            <a:endParaRPr sz="1800">
              <a:solidFill>
                <a:schemeClr val="lt2"/>
              </a:solidFill>
              <a:latin typeface="Fira Code Medium"/>
              <a:ea typeface="Fira Code Medium"/>
              <a:cs typeface="Fira Code Medium"/>
              <a:sym typeface="Fira Code Medium"/>
            </a:endParaRPr>
          </a:p>
        </p:txBody>
      </p:sp>
      <p:sp>
        <p:nvSpPr>
          <p:cNvPr id="507" name="Google Shape;507;p38"/>
          <p:cNvSpPr txBox="1"/>
          <p:nvPr/>
        </p:nvSpPr>
        <p:spPr>
          <a:xfrm>
            <a:off x="87825" y="4753975"/>
            <a:ext cx="8520600" cy="29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lt2"/>
                </a:solidFill>
                <a:latin typeface="Fira Code"/>
                <a:ea typeface="Fira Code"/>
                <a:cs typeface="Fira Code"/>
                <a:sym typeface="Fira Code"/>
              </a:rPr>
              <a:t>*Apple Silicon Macs’  *</a:t>
            </a:r>
            <a:r>
              <a:rPr lang="en" sz="1300">
                <a:solidFill>
                  <a:schemeClr val="lt2"/>
                </a:solidFill>
                <a:latin typeface="Fira Code"/>
                <a:ea typeface="Fira Code"/>
                <a:cs typeface="Fira Code"/>
                <a:sym typeface="Fira Code"/>
              </a:rPr>
              <a:t>* Requires Root Access</a:t>
            </a:r>
            <a:endParaRPr sz="1300">
              <a:solidFill>
                <a:schemeClr val="lt2"/>
              </a:solidFill>
              <a:latin typeface="Fira Code"/>
              <a:ea typeface="Fira Code"/>
              <a:cs typeface="Fira Code"/>
              <a:sym typeface="Fira Code"/>
            </a:endParaRPr>
          </a:p>
        </p:txBody>
      </p:sp>
      <p:sp>
        <p:nvSpPr>
          <p:cNvPr id="508" name="Google Shape;508;p38"/>
          <p:cNvSpPr txBox="1"/>
          <p:nvPr/>
        </p:nvSpPr>
        <p:spPr>
          <a:xfrm>
            <a:off x="7430825" y="3791800"/>
            <a:ext cx="615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lt2"/>
                </a:solidFill>
                <a:latin typeface="Fira Code Medium"/>
                <a:ea typeface="Fira Code Medium"/>
                <a:cs typeface="Fira Code Medium"/>
                <a:sym typeface="Fira Code Medium"/>
              </a:rPr>
              <a:t>**</a:t>
            </a:r>
            <a:endParaRPr sz="1800">
              <a:solidFill>
                <a:schemeClr val="lt2"/>
              </a:solidFill>
              <a:latin typeface="Fira Code Medium"/>
              <a:ea typeface="Fira Code Medium"/>
              <a:cs typeface="Fira Code Medium"/>
              <a:sym typeface="Fira Code Medium"/>
            </a:endParaRPr>
          </a:p>
        </p:txBody>
      </p:sp>
      <p:sp>
        <p:nvSpPr>
          <p:cNvPr id="509" name="Google Shape;509;p38"/>
          <p:cNvSpPr txBox="1"/>
          <p:nvPr/>
        </p:nvSpPr>
        <p:spPr>
          <a:xfrm>
            <a:off x="3344325" y="3791800"/>
            <a:ext cx="3240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lt2"/>
                </a:solidFill>
                <a:highlight>
                  <a:schemeClr val="lt1"/>
                </a:highlight>
                <a:latin typeface="Fira Code"/>
                <a:ea typeface="Fira Code"/>
                <a:cs typeface="Fira Code"/>
                <a:sym typeface="Fira Code"/>
              </a:rPr>
              <a:t>Ubuntu on Raspberry PI</a:t>
            </a:r>
            <a:endParaRPr sz="1800">
              <a:solidFill>
                <a:schemeClr val="lt2"/>
              </a:solidFill>
              <a:highlight>
                <a:schemeClr val="lt1"/>
              </a:highlight>
              <a:latin typeface="Fira Code"/>
              <a:ea typeface="Fira Code"/>
              <a:cs typeface="Fira Code"/>
              <a:sym typeface="Fira Code"/>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3" name="Shape 513"/>
        <p:cNvGrpSpPr/>
        <p:nvPr/>
      </p:nvGrpSpPr>
      <p:grpSpPr>
        <a:xfrm>
          <a:off x="0" y="0"/>
          <a:ext cx="0" cy="0"/>
          <a:chOff x="0" y="0"/>
          <a:chExt cx="0" cy="0"/>
        </a:xfrm>
      </p:grpSpPr>
      <p:sp>
        <p:nvSpPr>
          <p:cNvPr id="514" name="Google Shape;514;p39"/>
          <p:cNvSpPr txBox="1"/>
          <p:nvPr>
            <p:ph type="title"/>
          </p:nvPr>
        </p:nvSpPr>
        <p:spPr>
          <a:xfrm>
            <a:off x="311700" y="445025"/>
            <a:ext cx="41601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latin typeface="Fira Code"/>
                <a:ea typeface="Fira Code"/>
                <a:cs typeface="Fira Code"/>
                <a:sym typeface="Fira Code"/>
              </a:rPr>
              <a:t>Container :: Stuff</a:t>
            </a:r>
            <a:endParaRPr b="1">
              <a:latin typeface="Fira Code"/>
              <a:ea typeface="Fira Code"/>
              <a:cs typeface="Fira Code"/>
              <a:sym typeface="Fira Code"/>
            </a:endParaRPr>
          </a:p>
        </p:txBody>
      </p:sp>
      <p:sp>
        <p:nvSpPr>
          <p:cNvPr id="515" name="Google Shape;515;p39"/>
          <p:cNvSpPr txBox="1"/>
          <p:nvPr/>
        </p:nvSpPr>
        <p:spPr>
          <a:xfrm>
            <a:off x="5839526" y="615475"/>
            <a:ext cx="7884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1"/>
                </a:solidFill>
                <a:latin typeface="Fira Sans"/>
                <a:ea typeface="Fira Sans"/>
                <a:cs typeface="Fira Sans"/>
                <a:sym typeface="Fira Sans"/>
              </a:rPr>
              <a:t>86c91940</a:t>
            </a:r>
            <a:endParaRPr sz="1000">
              <a:solidFill>
                <a:schemeClr val="dk1"/>
              </a:solidFill>
              <a:latin typeface="Fira Sans"/>
              <a:ea typeface="Fira Sans"/>
              <a:cs typeface="Fira Sans"/>
              <a:sym typeface="Fira Sans"/>
            </a:endParaRPr>
          </a:p>
        </p:txBody>
      </p:sp>
      <p:pic>
        <p:nvPicPr>
          <p:cNvPr id="516" name="Google Shape;516;p39"/>
          <p:cNvPicPr preferRelativeResize="0"/>
          <p:nvPr/>
        </p:nvPicPr>
        <p:blipFill rotWithShape="1">
          <a:blip r:embed="rId3">
            <a:alphaModFix/>
          </a:blip>
          <a:srcRect b="21228" l="0" r="0" t="0"/>
          <a:stretch/>
        </p:blipFill>
        <p:spPr>
          <a:xfrm>
            <a:off x="6908050" y="326428"/>
            <a:ext cx="387924" cy="456548"/>
          </a:xfrm>
          <a:prstGeom prst="rect">
            <a:avLst/>
          </a:prstGeom>
          <a:noFill/>
          <a:ln>
            <a:noFill/>
          </a:ln>
        </p:spPr>
      </p:pic>
      <p:cxnSp>
        <p:nvCxnSpPr>
          <p:cNvPr id="517" name="Google Shape;517;p39"/>
          <p:cNvCxnSpPr>
            <a:stCxn id="515" idx="3"/>
            <a:endCxn id="516" idx="1"/>
          </p:cNvCxnSpPr>
          <p:nvPr/>
        </p:nvCxnSpPr>
        <p:spPr>
          <a:xfrm flipH="1" rot="10800000">
            <a:off x="6627926" y="554725"/>
            <a:ext cx="280200" cy="230100"/>
          </a:xfrm>
          <a:prstGeom prst="straightConnector1">
            <a:avLst/>
          </a:prstGeom>
          <a:noFill/>
          <a:ln cap="flat" cmpd="sng" w="19050">
            <a:solidFill>
              <a:srgbClr val="B7B7B7"/>
            </a:solidFill>
            <a:prstDash val="solid"/>
            <a:round/>
            <a:headEnd len="med" w="med" type="none"/>
            <a:tailEnd len="med" w="med" type="triangle"/>
          </a:ln>
        </p:spPr>
      </p:cxnSp>
      <p:pic>
        <p:nvPicPr>
          <p:cNvPr id="518" name="Google Shape;518;p39"/>
          <p:cNvPicPr preferRelativeResize="0"/>
          <p:nvPr/>
        </p:nvPicPr>
        <p:blipFill rotWithShape="1">
          <a:blip r:embed="rId4">
            <a:alphaModFix/>
          </a:blip>
          <a:srcRect b="0" l="0" r="74982" t="0"/>
          <a:stretch/>
        </p:blipFill>
        <p:spPr>
          <a:xfrm>
            <a:off x="7020186" y="1137982"/>
            <a:ext cx="237998" cy="235371"/>
          </a:xfrm>
          <a:prstGeom prst="rect">
            <a:avLst/>
          </a:prstGeom>
          <a:noFill/>
          <a:ln>
            <a:noFill/>
          </a:ln>
        </p:spPr>
      </p:pic>
      <p:pic>
        <p:nvPicPr>
          <p:cNvPr id="519" name="Google Shape;519;p39"/>
          <p:cNvPicPr preferRelativeResize="0"/>
          <p:nvPr/>
        </p:nvPicPr>
        <p:blipFill rotWithShape="1">
          <a:blip r:embed="rId5">
            <a:alphaModFix/>
          </a:blip>
          <a:srcRect b="27187" l="16727" r="64982" t="21565"/>
          <a:stretch/>
        </p:blipFill>
        <p:spPr>
          <a:xfrm>
            <a:off x="7497301" y="924548"/>
            <a:ext cx="387925" cy="419931"/>
          </a:xfrm>
          <a:prstGeom prst="rect">
            <a:avLst/>
          </a:prstGeom>
          <a:noFill/>
          <a:ln>
            <a:noFill/>
          </a:ln>
        </p:spPr>
      </p:pic>
      <p:cxnSp>
        <p:nvCxnSpPr>
          <p:cNvPr id="520" name="Google Shape;520;p39"/>
          <p:cNvCxnSpPr>
            <a:stCxn id="516" idx="2"/>
            <a:endCxn id="518" idx="0"/>
          </p:cNvCxnSpPr>
          <p:nvPr/>
        </p:nvCxnSpPr>
        <p:spPr>
          <a:xfrm>
            <a:off x="7102013" y="782976"/>
            <a:ext cx="37200" cy="354900"/>
          </a:xfrm>
          <a:prstGeom prst="straightConnector1">
            <a:avLst/>
          </a:prstGeom>
          <a:noFill/>
          <a:ln cap="flat" cmpd="sng" w="19050">
            <a:solidFill>
              <a:srgbClr val="B7B7B7"/>
            </a:solidFill>
            <a:prstDash val="solid"/>
            <a:round/>
            <a:headEnd len="med" w="med" type="none"/>
            <a:tailEnd len="med" w="med" type="triangle"/>
          </a:ln>
        </p:spPr>
      </p:cxnSp>
      <p:cxnSp>
        <p:nvCxnSpPr>
          <p:cNvPr id="521" name="Google Shape;521;p39"/>
          <p:cNvCxnSpPr>
            <a:stCxn id="518" idx="3"/>
            <a:endCxn id="519" idx="1"/>
          </p:cNvCxnSpPr>
          <p:nvPr/>
        </p:nvCxnSpPr>
        <p:spPr>
          <a:xfrm flipH="1" rot="10800000">
            <a:off x="7258184" y="1134467"/>
            <a:ext cx="239100" cy="121200"/>
          </a:xfrm>
          <a:prstGeom prst="straightConnector1">
            <a:avLst/>
          </a:prstGeom>
          <a:noFill/>
          <a:ln cap="flat" cmpd="sng" w="19050">
            <a:solidFill>
              <a:srgbClr val="B7B7B7"/>
            </a:solidFill>
            <a:prstDash val="solid"/>
            <a:round/>
            <a:headEnd len="med" w="med" type="none"/>
            <a:tailEnd len="med" w="med" type="triangle"/>
          </a:ln>
        </p:spPr>
      </p:cxnSp>
      <p:pic>
        <p:nvPicPr>
          <p:cNvPr id="522" name="Google Shape;522;p39"/>
          <p:cNvPicPr preferRelativeResize="0"/>
          <p:nvPr/>
        </p:nvPicPr>
        <p:blipFill>
          <a:blip r:embed="rId6">
            <a:alphaModFix/>
          </a:blip>
          <a:stretch>
            <a:fillRect/>
          </a:stretch>
        </p:blipFill>
        <p:spPr>
          <a:xfrm>
            <a:off x="7953603" y="410592"/>
            <a:ext cx="387918" cy="409496"/>
          </a:xfrm>
          <a:prstGeom prst="rect">
            <a:avLst/>
          </a:prstGeom>
          <a:noFill/>
          <a:ln>
            <a:noFill/>
          </a:ln>
        </p:spPr>
      </p:pic>
      <p:cxnSp>
        <p:nvCxnSpPr>
          <p:cNvPr id="523" name="Google Shape;523;p39"/>
          <p:cNvCxnSpPr>
            <a:stCxn id="516" idx="3"/>
            <a:endCxn id="522" idx="1"/>
          </p:cNvCxnSpPr>
          <p:nvPr/>
        </p:nvCxnSpPr>
        <p:spPr>
          <a:xfrm>
            <a:off x="7295975" y="554702"/>
            <a:ext cx="657600" cy="60600"/>
          </a:xfrm>
          <a:prstGeom prst="straightConnector1">
            <a:avLst/>
          </a:prstGeom>
          <a:noFill/>
          <a:ln cap="flat" cmpd="sng" w="19050">
            <a:solidFill>
              <a:srgbClr val="B7B7B7"/>
            </a:solidFill>
            <a:prstDash val="solid"/>
            <a:round/>
            <a:headEnd len="med" w="med" type="none"/>
            <a:tailEnd len="med" w="med" type="triangle"/>
          </a:ln>
        </p:spPr>
      </p:cxnSp>
      <p:cxnSp>
        <p:nvCxnSpPr>
          <p:cNvPr id="524" name="Google Shape;524;p39"/>
          <p:cNvCxnSpPr>
            <a:stCxn id="519" idx="3"/>
            <a:endCxn id="522" idx="1"/>
          </p:cNvCxnSpPr>
          <p:nvPr/>
        </p:nvCxnSpPr>
        <p:spPr>
          <a:xfrm flipH="1" rot="10800000">
            <a:off x="7885226" y="615213"/>
            <a:ext cx="68400" cy="519300"/>
          </a:xfrm>
          <a:prstGeom prst="curvedConnector3">
            <a:avLst>
              <a:gd fmla="val 49983" name="adj1"/>
            </a:avLst>
          </a:prstGeom>
          <a:noFill/>
          <a:ln cap="flat" cmpd="sng" w="19050">
            <a:solidFill>
              <a:srgbClr val="B7B7B7"/>
            </a:solidFill>
            <a:prstDash val="solid"/>
            <a:round/>
            <a:headEnd len="med" w="med" type="triangle"/>
            <a:tailEnd len="med" w="med" type="none"/>
          </a:ln>
        </p:spPr>
      </p:cxnSp>
      <p:pic>
        <p:nvPicPr>
          <p:cNvPr id="525" name="Google Shape;525;p39"/>
          <p:cNvPicPr preferRelativeResize="0"/>
          <p:nvPr/>
        </p:nvPicPr>
        <p:blipFill rotWithShape="1">
          <a:blip r:embed="rId7">
            <a:alphaModFix/>
          </a:blip>
          <a:srcRect b="0" l="29437" r="28073" t="0"/>
          <a:stretch/>
        </p:blipFill>
        <p:spPr>
          <a:xfrm>
            <a:off x="8576530" y="298613"/>
            <a:ext cx="366469" cy="625926"/>
          </a:xfrm>
          <a:prstGeom prst="rect">
            <a:avLst/>
          </a:prstGeom>
          <a:noFill/>
          <a:ln>
            <a:noFill/>
          </a:ln>
        </p:spPr>
      </p:pic>
      <p:cxnSp>
        <p:nvCxnSpPr>
          <p:cNvPr id="526" name="Google Shape;526;p39"/>
          <p:cNvCxnSpPr>
            <a:stCxn id="522" idx="3"/>
            <a:endCxn id="525" idx="1"/>
          </p:cNvCxnSpPr>
          <p:nvPr/>
        </p:nvCxnSpPr>
        <p:spPr>
          <a:xfrm flipH="1" rot="10800000">
            <a:off x="8341521" y="611440"/>
            <a:ext cx="234900" cy="3900"/>
          </a:xfrm>
          <a:prstGeom prst="straightConnector1">
            <a:avLst/>
          </a:prstGeom>
          <a:noFill/>
          <a:ln cap="flat" cmpd="sng" w="19050">
            <a:solidFill>
              <a:srgbClr val="B7B7B7"/>
            </a:solidFill>
            <a:prstDash val="solid"/>
            <a:round/>
            <a:headEnd len="med" w="med" type="none"/>
            <a:tailEnd len="med" w="med" type="triangle"/>
          </a:ln>
        </p:spPr>
      </p:cxnSp>
      <p:pic>
        <p:nvPicPr>
          <p:cNvPr id="527" name="Google Shape;527;p39"/>
          <p:cNvPicPr preferRelativeResize="0"/>
          <p:nvPr/>
        </p:nvPicPr>
        <p:blipFill>
          <a:blip r:embed="rId8">
            <a:alphaModFix/>
          </a:blip>
          <a:stretch>
            <a:fillRect/>
          </a:stretch>
        </p:blipFill>
        <p:spPr>
          <a:xfrm>
            <a:off x="154875" y="1059000"/>
            <a:ext cx="6715348" cy="3478869"/>
          </a:xfrm>
          <a:prstGeom prst="rect">
            <a:avLst/>
          </a:prstGeom>
          <a:noFill/>
          <a:ln>
            <a:noFill/>
          </a:ln>
        </p:spPr>
      </p:pic>
      <p:pic>
        <p:nvPicPr>
          <p:cNvPr id="528" name="Google Shape;528;p39"/>
          <p:cNvPicPr preferRelativeResize="0"/>
          <p:nvPr/>
        </p:nvPicPr>
        <p:blipFill>
          <a:blip r:embed="rId9">
            <a:alphaModFix/>
          </a:blip>
          <a:stretch>
            <a:fillRect/>
          </a:stretch>
        </p:blipFill>
        <p:spPr>
          <a:xfrm>
            <a:off x="7102025" y="2769425"/>
            <a:ext cx="1768450" cy="17684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2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2" name="Shape 532"/>
        <p:cNvGrpSpPr/>
        <p:nvPr/>
      </p:nvGrpSpPr>
      <p:grpSpPr>
        <a:xfrm>
          <a:off x="0" y="0"/>
          <a:ext cx="0" cy="0"/>
          <a:chOff x="0" y="0"/>
          <a:chExt cx="0" cy="0"/>
        </a:xfrm>
      </p:grpSpPr>
      <p:sp>
        <p:nvSpPr>
          <p:cNvPr id="533" name="Google Shape;533;p40"/>
          <p:cNvSpPr txBox="1"/>
          <p:nvPr>
            <p:ph type="title"/>
          </p:nvPr>
        </p:nvSpPr>
        <p:spPr>
          <a:xfrm>
            <a:off x="311700" y="445025"/>
            <a:ext cx="5247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latin typeface="Fira Code"/>
                <a:ea typeface="Fira Code"/>
                <a:cs typeface="Fira Code"/>
                <a:sym typeface="Fira Code"/>
              </a:rPr>
              <a:t>Container(s) :: Stuff</a:t>
            </a:r>
            <a:endParaRPr b="1">
              <a:latin typeface="Fira Code"/>
              <a:ea typeface="Fira Code"/>
              <a:cs typeface="Fira Code"/>
              <a:sym typeface="Fira Code"/>
            </a:endParaRPr>
          </a:p>
        </p:txBody>
      </p:sp>
      <p:sp>
        <p:nvSpPr>
          <p:cNvPr id="534" name="Google Shape;534;p40"/>
          <p:cNvSpPr txBox="1"/>
          <p:nvPr/>
        </p:nvSpPr>
        <p:spPr>
          <a:xfrm>
            <a:off x="5839526" y="615475"/>
            <a:ext cx="7884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1"/>
                </a:solidFill>
                <a:latin typeface="Fira Sans"/>
                <a:ea typeface="Fira Sans"/>
                <a:cs typeface="Fira Sans"/>
                <a:sym typeface="Fira Sans"/>
              </a:rPr>
              <a:t>86c91940</a:t>
            </a:r>
            <a:endParaRPr sz="1000">
              <a:solidFill>
                <a:schemeClr val="dk1"/>
              </a:solidFill>
              <a:latin typeface="Fira Sans"/>
              <a:ea typeface="Fira Sans"/>
              <a:cs typeface="Fira Sans"/>
              <a:sym typeface="Fira Sans"/>
            </a:endParaRPr>
          </a:p>
        </p:txBody>
      </p:sp>
      <p:pic>
        <p:nvPicPr>
          <p:cNvPr id="535" name="Google Shape;535;p40"/>
          <p:cNvPicPr preferRelativeResize="0"/>
          <p:nvPr/>
        </p:nvPicPr>
        <p:blipFill rotWithShape="1">
          <a:blip r:embed="rId3">
            <a:alphaModFix/>
          </a:blip>
          <a:srcRect b="21228" l="0" r="0" t="0"/>
          <a:stretch/>
        </p:blipFill>
        <p:spPr>
          <a:xfrm>
            <a:off x="6908050" y="326428"/>
            <a:ext cx="387924" cy="456548"/>
          </a:xfrm>
          <a:prstGeom prst="rect">
            <a:avLst/>
          </a:prstGeom>
          <a:noFill/>
          <a:ln>
            <a:noFill/>
          </a:ln>
        </p:spPr>
      </p:pic>
      <p:cxnSp>
        <p:nvCxnSpPr>
          <p:cNvPr id="536" name="Google Shape;536;p40"/>
          <p:cNvCxnSpPr>
            <a:stCxn id="534" idx="3"/>
            <a:endCxn id="535" idx="1"/>
          </p:cNvCxnSpPr>
          <p:nvPr/>
        </p:nvCxnSpPr>
        <p:spPr>
          <a:xfrm flipH="1" rot="10800000">
            <a:off x="6627926" y="554725"/>
            <a:ext cx="280200" cy="230100"/>
          </a:xfrm>
          <a:prstGeom prst="straightConnector1">
            <a:avLst/>
          </a:prstGeom>
          <a:noFill/>
          <a:ln cap="flat" cmpd="sng" w="19050">
            <a:solidFill>
              <a:srgbClr val="B7B7B7"/>
            </a:solidFill>
            <a:prstDash val="solid"/>
            <a:round/>
            <a:headEnd len="med" w="med" type="none"/>
            <a:tailEnd len="med" w="med" type="triangle"/>
          </a:ln>
        </p:spPr>
      </p:cxnSp>
      <p:pic>
        <p:nvPicPr>
          <p:cNvPr id="537" name="Google Shape;537;p40"/>
          <p:cNvPicPr preferRelativeResize="0"/>
          <p:nvPr/>
        </p:nvPicPr>
        <p:blipFill rotWithShape="1">
          <a:blip r:embed="rId4">
            <a:alphaModFix/>
          </a:blip>
          <a:srcRect b="0" l="0" r="74982" t="0"/>
          <a:stretch/>
        </p:blipFill>
        <p:spPr>
          <a:xfrm>
            <a:off x="7020186" y="1137982"/>
            <a:ext cx="237998" cy="235371"/>
          </a:xfrm>
          <a:prstGeom prst="rect">
            <a:avLst/>
          </a:prstGeom>
          <a:noFill/>
          <a:ln>
            <a:noFill/>
          </a:ln>
        </p:spPr>
      </p:pic>
      <p:pic>
        <p:nvPicPr>
          <p:cNvPr id="538" name="Google Shape;538;p40"/>
          <p:cNvPicPr preferRelativeResize="0"/>
          <p:nvPr/>
        </p:nvPicPr>
        <p:blipFill rotWithShape="1">
          <a:blip r:embed="rId5">
            <a:alphaModFix/>
          </a:blip>
          <a:srcRect b="27187" l="16727" r="64982" t="21565"/>
          <a:stretch/>
        </p:blipFill>
        <p:spPr>
          <a:xfrm>
            <a:off x="7497301" y="924548"/>
            <a:ext cx="387925" cy="419931"/>
          </a:xfrm>
          <a:prstGeom prst="rect">
            <a:avLst/>
          </a:prstGeom>
          <a:noFill/>
          <a:ln>
            <a:noFill/>
          </a:ln>
        </p:spPr>
      </p:pic>
      <p:cxnSp>
        <p:nvCxnSpPr>
          <p:cNvPr id="539" name="Google Shape;539;p40"/>
          <p:cNvCxnSpPr>
            <a:stCxn id="535" idx="2"/>
            <a:endCxn id="537" idx="0"/>
          </p:cNvCxnSpPr>
          <p:nvPr/>
        </p:nvCxnSpPr>
        <p:spPr>
          <a:xfrm>
            <a:off x="7102013" y="782976"/>
            <a:ext cx="37200" cy="354900"/>
          </a:xfrm>
          <a:prstGeom prst="straightConnector1">
            <a:avLst/>
          </a:prstGeom>
          <a:noFill/>
          <a:ln cap="flat" cmpd="sng" w="19050">
            <a:solidFill>
              <a:srgbClr val="B7B7B7"/>
            </a:solidFill>
            <a:prstDash val="solid"/>
            <a:round/>
            <a:headEnd len="med" w="med" type="none"/>
            <a:tailEnd len="med" w="med" type="triangle"/>
          </a:ln>
        </p:spPr>
      </p:cxnSp>
      <p:cxnSp>
        <p:nvCxnSpPr>
          <p:cNvPr id="540" name="Google Shape;540;p40"/>
          <p:cNvCxnSpPr>
            <a:stCxn id="537" idx="3"/>
            <a:endCxn id="538" idx="1"/>
          </p:cNvCxnSpPr>
          <p:nvPr/>
        </p:nvCxnSpPr>
        <p:spPr>
          <a:xfrm flipH="1" rot="10800000">
            <a:off x="7258184" y="1134467"/>
            <a:ext cx="239100" cy="121200"/>
          </a:xfrm>
          <a:prstGeom prst="straightConnector1">
            <a:avLst/>
          </a:prstGeom>
          <a:noFill/>
          <a:ln cap="flat" cmpd="sng" w="19050">
            <a:solidFill>
              <a:srgbClr val="B7B7B7"/>
            </a:solidFill>
            <a:prstDash val="solid"/>
            <a:round/>
            <a:headEnd len="med" w="med" type="none"/>
            <a:tailEnd len="med" w="med" type="triangle"/>
          </a:ln>
        </p:spPr>
      </p:cxnSp>
      <p:pic>
        <p:nvPicPr>
          <p:cNvPr id="541" name="Google Shape;541;p40"/>
          <p:cNvPicPr preferRelativeResize="0"/>
          <p:nvPr/>
        </p:nvPicPr>
        <p:blipFill>
          <a:blip r:embed="rId6">
            <a:alphaModFix/>
          </a:blip>
          <a:stretch>
            <a:fillRect/>
          </a:stretch>
        </p:blipFill>
        <p:spPr>
          <a:xfrm>
            <a:off x="7953603" y="410592"/>
            <a:ext cx="387918" cy="409496"/>
          </a:xfrm>
          <a:prstGeom prst="rect">
            <a:avLst/>
          </a:prstGeom>
          <a:noFill/>
          <a:ln>
            <a:noFill/>
          </a:ln>
        </p:spPr>
      </p:pic>
      <p:cxnSp>
        <p:nvCxnSpPr>
          <p:cNvPr id="542" name="Google Shape;542;p40"/>
          <p:cNvCxnSpPr>
            <a:stCxn id="535" idx="3"/>
            <a:endCxn id="541" idx="1"/>
          </p:cNvCxnSpPr>
          <p:nvPr/>
        </p:nvCxnSpPr>
        <p:spPr>
          <a:xfrm>
            <a:off x="7295975" y="554702"/>
            <a:ext cx="657600" cy="60600"/>
          </a:xfrm>
          <a:prstGeom prst="straightConnector1">
            <a:avLst/>
          </a:prstGeom>
          <a:noFill/>
          <a:ln cap="flat" cmpd="sng" w="19050">
            <a:solidFill>
              <a:srgbClr val="B7B7B7"/>
            </a:solidFill>
            <a:prstDash val="solid"/>
            <a:round/>
            <a:headEnd len="med" w="med" type="none"/>
            <a:tailEnd len="med" w="med" type="triangle"/>
          </a:ln>
        </p:spPr>
      </p:cxnSp>
      <p:cxnSp>
        <p:nvCxnSpPr>
          <p:cNvPr id="543" name="Google Shape;543;p40"/>
          <p:cNvCxnSpPr>
            <a:stCxn id="538" idx="3"/>
            <a:endCxn id="541" idx="1"/>
          </p:cNvCxnSpPr>
          <p:nvPr/>
        </p:nvCxnSpPr>
        <p:spPr>
          <a:xfrm flipH="1" rot="10800000">
            <a:off x="7885226" y="615213"/>
            <a:ext cx="68400" cy="519300"/>
          </a:xfrm>
          <a:prstGeom prst="curvedConnector3">
            <a:avLst>
              <a:gd fmla="val 49983" name="adj1"/>
            </a:avLst>
          </a:prstGeom>
          <a:noFill/>
          <a:ln cap="flat" cmpd="sng" w="19050">
            <a:solidFill>
              <a:srgbClr val="B7B7B7"/>
            </a:solidFill>
            <a:prstDash val="solid"/>
            <a:round/>
            <a:headEnd len="med" w="med" type="triangle"/>
            <a:tailEnd len="med" w="med" type="none"/>
          </a:ln>
        </p:spPr>
      </p:cxnSp>
      <p:pic>
        <p:nvPicPr>
          <p:cNvPr id="544" name="Google Shape;544;p40"/>
          <p:cNvPicPr preferRelativeResize="0"/>
          <p:nvPr/>
        </p:nvPicPr>
        <p:blipFill rotWithShape="1">
          <a:blip r:embed="rId7">
            <a:alphaModFix/>
          </a:blip>
          <a:srcRect b="0" l="29437" r="28073" t="0"/>
          <a:stretch/>
        </p:blipFill>
        <p:spPr>
          <a:xfrm>
            <a:off x="8576530" y="298613"/>
            <a:ext cx="366469" cy="625926"/>
          </a:xfrm>
          <a:prstGeom prst="rect">
            <a:avLst/>
          </a:prstGeom>
          <a:noFill/>
          <a:ln>
            <a:noFill/>
          </a:ln>
        </p:spPr>
      </p:pic>
      <p:cxnSp>
        <p:nvCxnSpPr>
          <p:cNvPr id="545" name="Google Shape;545;p40"/>
          <p:cNvCxnSpPr>
            <a:stCxn id="541" idx="3"/>
            <a:endCxn id="544" idx="1"/>
          </p:cNvCxnSpPr>
          <p:nvPr/>
        </p:nvCxnSpPr>
        <p:spPr>
          <a:xfrm flipH="1" rot="10800000">
            <a:off x="8341521" y="611440"/>
            <a:ext cx="234900" cy="3900"/>
          </a:xfrm>
          <a:prstGeom prst="straightConnector1">
            <a:avLst/>
          </a:prstGeom>
          <a:noFill/>
          <a:ln cap="flat" cmpd="sng" w="19050">
            <a:solidFill>
              <a:srgbClr val="B7B7B7"/>
            </a:solidFill>
            <a:prstDash val="solid"/>
            <a:round/>
            <a:headEnd len="med" w="med" type="none"/>
            <a:tailEnd len="med" w="med" type="triangle"/>
          </a:ln>
        </p:spPr>
      </p:cxnSp>
      <p:pic>
        <p:nvPicPr>
          <p:cNvPr id="546" name="Google Shape;546;p40"/>
          <p:cNvPicPr preferRelativeResize="0"/>
          <p:nvPr/>
        </p:nvPicPr>
        <p:blipFill>
          <a:blip r:embed="rId8">
            <a:alphaModFix/>
          </a:blip>
          <a:stretch>
            <a:fillRect/>
          </a:stretch>
        </p:blipFill>
        <p:spPr>
          <a:xfrm>
            <a:off x="311700" y="1373353"/>
            <a:ext cx="6529504" cy="3465347"/>
          </a:xfrm>
          <a:prstGeom prst="rect">
            <a:avLst/>
          </a:prstGeom>
          <a:noFill/>
          <a:ln>
            <a:noFill/>
          </a:ln>
        </p:spPr>
      </p:pic>
      <p:pic>
        <p:nvPicPr>
          <p:cNvPr id="547" name="Google Shape;547;p40"/>
          <p:cNvPicPr preferRelativeResize="0"/>
          <p:nvPr/>
        </p:nvPicPr>
        <p:blipFill>
          <a:blip r:embed="rId9">
            <a:alphaModFix/>
          </a:blip>
          <a:stretch>
            <a:fillRect/>
          </a:stretch>
        </p:blipFill>
        <p:spPr>
          <a:xfrm>
            <a:off x="7102025" y="2769425"/>
            <a:ext cx="1768450" cy="17684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1" name="Shape 551"/>
        <p:cNvGrpSpPr/>
        <p:nvPr/>
      </p:nvGrpSpPr>
      <p:grpSpPr>
        <a:xfrm>
          <a:off x="0" y="0"/>
          <a:ext cx="0" cy="0"/>
          <a:chOff x="0" y="0"/>
          <a:chExt cx="0" cy="0"/>
        </a:xfrm>
      </p:grpSpPr>
      <p:sp>
        <p:nvSpPr>
          <p:cNvPr id="552" name="Google Shape;552;p41"/>
          <p:cNvSpPr txBox="1"/>
          <p:nvPr>
            <p:ph type="title"/>
          </p:nvPr>
        </p:nvSpPr>
        <p:spPr>
          <a:xfrm>
            <a:off x="311700" y="445025"/>
            <a:ext cx="32325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latin typeface="Fira Code"/>
                <a:ea typeface="Fira Code"/>
                <a:cs typeface="Fira Code"/>
                <a:sym typeface="Fira Code"/>
              </a:rPr>
              <a:t>Container Orchestration</a:t>
            </a:r>
            <a:endParaRPr b="1">
              <a:latin typeface="Fira Code"/>
              <a:ea typeface="Fira Code"/>
              <a:cs typeface="Fira Code"/>
              <a:sym typeface="Fira Code"/>
            </a:endParaRPr>
          </a:p>
        </p:txBody>
      </p:sp>
      <p:pic>
        <p:nvPicPr>
          <p:cNvPr id="553" name="Google Shape;553;p41"/>
          <p:cNvPicPr preferRelativeResize="0"/>
          <p:nvPr/>
        </p:nvPicPr>
        <p:blipFill>
          <a:blip r:embed="rId3">
            <a:alphaModFix/>
          </a:blip>
          <a:stretch>
            <a:fillRect/>
          </a:stretch>
        </p:blipFill>
        <p:spPr>
          <a:xfrm>
            <a:off x="667699" y="1652361"/>
            <a:ext cx="1387451" cy="1464599"/>
          </a:xfrm>
          <a:prstGeom prst="rect">
            <a:avLst/>
          </a:prstGeom>
          <a:noFill/>
          <a:ln>
            <a:noFill/>
          </a:ln>
        </p:spPr>
      </p:pic>
      <p:pic>
        <p:nvPicPr>
          <p:cNvPr id="554" name="Google Shape;554;p41"/>
          <p:cNvPicPr preferRelativeResize="0"/>
          <p:nvPr/>
        </p:nvPicPr>
        <p:blipFill>
          <a:blip r:embed="rId4">
            <a:alphaModFix/>
          </a:blip>
          <a:stretch>
            <a:fillRect/>
          </a:stretch>
        </p:blipFill>
        <p:spPr>
          <a:xfrm>
            <a:off x="2605275" y="1994304"/>
            <a:ext cx="3120401" cy="780700"/>
          </a:xfrm>
          <a:prstGeom prst="rect">
            <a:avLst/>
          </a:prstGeom>
          <a:noFill/>
          <a:ln>
            <a:noFill/>
          </a:ln>
        </p:spPr>
      </p:pic>
      <p:sp>
        <p:nvSpPr>
          <p:cNvPr id="555" name="Google Shape;555;p41"/>
          <p:cNvSpPr txBox="1"/>
          <p:nvPr/>
        </p:nvSpPr>
        <p:spPr>
          <a:xfrm>
            <a:off x="5587801" y="587675"/>
            <a:ext cx="7884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1"/>
                </a:solidFill>
                <a:latin typeface="Fira Sans"/>
                <a:ea typeface="Fira Sans"/>
                <a:cs typeface="Fira Sans"/>
                <a:sym typeface="Fira Sans"/>
              </a:rPr>
              <a:t>86c91940</a:t>
            </a:r>
            <a:endParaRPr sz="1000">
              <a:solidFill>
                <a:schemeClr val="dk1"/>
              </a:solidFill>
              <a:latin typeface="Fira Sans"/>
              <a:ea typeface="Fira Sans"/>
              <a:cs typeface="Fira Sans"/>
              <a:sym typeface="Fira Sans"/>
            </a:endParaRPr>
          </a:p>
        </p:txBody>
      </p:sp>
      <p:pic>
        <p:nvPicPr>
          <p:cNvPr id="556" name="Google Shape;556;p41"/>
          <p:cNvPicPr preferRelativeResize="0"/>
          <p:nvPr/>
        </p:nvPicPr>
        <p:blipFill rotWithShape="1">
          <a:blip r:embed="rId5">
            <a:alphaModFix/>
          </a:blip>
          <a:srcRect b="21228" l="0" r="0" t="0"/>
          <a:stretch/>
        </p:blipFill>
        <p:spPr>
          <a:xfrm>
            <a:off x="6656325" y="298628"/>
            <a:ext cx="387924" cy="456548"/>
          </a:xfrm>
          <a:prstGeom prst="rect">
            <a:avLst/>
          </a:prstGeom>
          <a:noFill/>
          <a:ln>
            <a:noFill/>
          </a:ln>
        </p:spPr>
      </p:pic>
      <p:cxnSp>
        <p:nvCxnSpPr>
          <p:cNvPr id="557" name="Google Shape;557;p41"/>
          <p:cNvCxnSpPr>
            <a:stCxn id="555" idx="3"/>
            <a:endCxn id="556" idx="1"/>
          </p:cNvCxnSpPr>
          <p:nvPr/>
        </p:nvCxnSpPr>
        <p:spPr>
          <a:xfrm flipH="1" rot="10800000">
            <a:off x="6376201" y="526925"/>
            <a:ext cx="280200" cy="230100"/>
          </a:xfrm>
          <a:prstGeom prst="straightConnector1">
            <a:avLst/>
          </a:prstGeom>
          <a:noFill/>
          <a:ln cap="flat" cmpd="sng" w="19050">
            <a:solidFill>
              <a:srgbClr val="B7B7B7"/>
            </a:solidFill>
            <a:prstDash val="solid"/>
            <a:round/>
            <a:headEnd len="med" w="med" type="none"/>
            <a:tailEnd len="med" w="med" type="triangle"/>
          </a:ln>
        </p:spPr>
      </p:cxnSp>
      <p:pic>
        <p:nvPicPr>
          <p:cNvPr id="558" name="Google Shape;558;p41"/>
          <p:cNvPicPr preferRelativeResize="0"/>
          <p:nvPr/>
        </p:nvPicPr>
        <p:blipFill rotWithShape="1">
          <a:blip r:embed="rId6">
            <a:alphaModFix/>
          </a:blip>
          <a:srcRect b="0" l="0" r="74982" t="0"/>
          <a:stretch/>
        </p:blipFill>
        <p:spPr>
          <a:xfrm>
            <a:off x="6768461" y="1110182"/>
            <a:ext cx="237998" cy="235371"/>
          </a:xfrm>
          <a:prstGeom prst="rect">
            <a:avLst/>
          </a:prstGeom>
          <a:noFill/>
          <a:ln>
            <a:noFill/>
          </a:ln>
        </p:spPr>
      </p:pic>
      <p:pic>
        <p:nvPicPr>
          <p:cNvPr id="559" name="Google Shape;559;p41"/>
          <p:cNvPicPr preferRelativeResize="0"/>
          <p:nvPr/>
        </p:nvPicPr>
        <p:blipFill rotWithShape="1">
          <a:blip r:embed="rId7">
            <a:alphaModFix/>
          </a:blip>
          <a:srcRect b="27187" l="16727" r="64982" t="21565"/>
          <a:stretch/>
        </p:blipFill>
        <p:spPr>
          <a:xfrm>
            <a:off x="7170159" y="1091586"/>
            <a:ext cx="251807" cy="272589"/>
          </a:xfrm>
          <a:prstGeom prst="rect">
            <a:avLst/>
          </a:prstGeom>
          <a:noFill/>
          <a:ln>
            <a:noFill/>
          </a:ln>
        </p:spPr>
      </p:pic>
      <p:cxnSp>
        <p:nvCxnSpPr>
          <p:cNvPr id="560" name="Google Shape;560;p41"/>
          <p:cNvCxnSpPr>
            <a:stCxn id="556" idx="2"/>
            <a:endCxn id="558" idx="0"/>
          </p:cNvCxnSpPr>
          <p:nvPr/>
        </p:nvCxnSpPr>
        <p:spPr>
          <a:xfrm>
            <a:off x="6850288" y="755176"/>
            <a:ext cx="37200" cy="354900"/>
          </a:xfrm>
          <a:prstGeom prst="straightConnector1">
            <a:avLst/>
          </a:prstGeom>
          <a:noFill/>
          <a:ln cap="flat" cmpd="sng" w="19050">
            <a:solidFill>
              <a:srgbClr val="B7B7B7"/>
            </a:solidFill>
            <a:prstDash val="solid"/>
            <a:round/>
            <a:headEnd len="med" w="med" type="none"/>
            <a:tailEnd len="med" w="med" type="triangle"/>
          </a:ln>
        </p:spPr>
      </p:cxnSp>
      <p:cxnSp>
        <p:nvCxnSpPr>
          <p:cNvPr id="561" name="Google Shape;561;p41"/>
          <p:cNvCxnSpPr>
            <a:stCxn id="558" idx="3"/>
            <a:endCxn id="559" idx="1"/>
          </p:cNvCxnSpPr>
          <p:nvPr/>
        </p:nvCxnSpPr>
        <p:spPr>
          <a:xfrm>
            <a:off x="7006459" y="1227867"/>
            <a:ext cx="163800" cy="0"/>
          </a:xfrm>
          <a:prstGeom prst="straightConnector1">
            <a:avLst/>
          </a:prstGeom>
          <a:noFill/>
          <a:ln cap="flat" cmpd="sng" w="19050">
            <a:solidFill>
              <a:srgbClr val="B7B7B7"/>
            </a:solidFill>
            <a:prstDash val="solid"/>
            <a:round/>
            <a:headEnd len="med" w="med" type="none"/>
            <a:tailEnd len="med" w="med" type="triangle"/>
          </a:ln>
        </p:spPr>
      </p:cxnSp>
      <p:pic>
        <p:nvPicPr>
          <p:cNvPr id="562" name="Google Shape;562;p41"/>
          <p:cNvPicPr preferRelativeResize="0"/>
          <p:nvPr/>
        </p:nvPicPr>
        <p:blipFill>
          <a:blip r:embed="rId3">
            <a:alphaModFix/>
          </a:blip>
          <a:stretch>
            <a:fillRect/>
          </a:stretch>
        </p:blipFill>
        <p:spPr>
          <a:xfrm>
            <a:off x="7553125" y="410600"/>
            <a:ext cx="940626" cy="992945"/>
          </a:xfrm>
          <a:prstGeom prst="rect">
            <a:avLst/>
          </a:prstGeom>
          <a:noFill/>
          <a:ln>
            <a:noFill/>
          </a:ln>
        </p:spPr>
      </p:pic>
      <p:cxnSp>
        <p:nvCxnSpPr>
          <p:cNvPr id="563" name="Google Shape;563;p41"/>
          <p:cNvCxnSpPr>
            <a:stCxn id="556" idx="3"/>
            <a:endCxn id="562" idx="1"/>
          </p:cNvCxnSpPr>
          <p:nvPr/>
        </p:nvCxnSpPr>
        <p:spPr>
          <a:xfrm>
            <a:off x="7044250" y="526902"/>
            <a:ext cx="508800" cy="380100"/>
          </a:xfrm>
          <a:prstGeom prst="straightConnector1">
            <a:avLst/>
          </a:prstGeom>
          <a:noFill/>
          <a:ln cap="flat" cmpd="sng" w="19050">
            <a:solidFill>
              <a:srgbClr val="B7B7B7"/>
            </a:solidFill>
            <a:prstDash val="solid"/>
            <a:round/>
            <a:headEnd len="med" w="med" type="none"/>
            <a:tailEnd len="med" w="med" type="triangle"/>
          </a:ln>
        </p:spPr>
      </p:cxnSp>
      <p:cxnSp>
        <p:nvCxnSpPr>
          <p:cNvPr id="564" name="Google Shape;564;p41"/>
          <p:cNvCxnSpPr>
            <a:stCxn id="559" idx="3"/>
            <a:endCxn id="562" idx="1"/>
          </p:cNvCxnSpPr>
          <p:nvPr/>
        </p:nvCxnSpPr>
        <p:spPr>
          <a:xfrm flipH="1" rot="10800000">
            <a:off x="7421966" y="907181"/>
            <a:ext cx="131100" cy="320700"/>
          </a:xfrm>
          <a:prstGeom prst="curvedConnector3">
            <a:avLst>
              <a:gd fmla="val 50022" name="adj1"/>
            </a:avLst>
          </a:prstGeom>
          <a:noFill/>
          <a:ln cap="flat" cmpd="sng" w="19050">
            <a:solidFill>
              <a:srgbClr val="B7B7B7"/>
            </a:solidFill>
            <a:prstDash val="solid"/>
            <a:round/>
            <a:headEnd len="med" w="med" type="triangle"/>
            <a:tailEnd len="med" w="med" type="none"/>
          </a:ln>
        </p:spPr>
      </p:cxnSp>
      <p:pic>
        <p:nvPicPr>
          <p:cNvPr id="565" name="Google Shape;565;p41"/>
          <p:cNvPicPr preferRelativeResize="0"/>
          <p:nvPr/>
        </p:nvPicPr>
        <p:blipFill rotWithShape="1">
          <a:blip r:embed="rId8">
            <a:alphaModFix/>
          </a:blip>
          <a:srcRect b="0" l="29437" r="28073" t="0"/>
          <a:stretch/>
        </p:blipFill>
        <p:spPr>
          <a:xfrm>
            <a:off x="8576530" y="298613"/>
            <a:ext cx="366469" cy="625926"/>
          </a:xfrm>
          <a:prstGeom prst="rect">
            <a:avLst/>
          </a:prstGeom>
          <a:noFill/>
          <a:ln>
            <a:noFill/>
          </a:ln>
        </p:spPr>
      </p:pic>
      <p:cxnSp>
        <p:nvCxnSpPr>
          <p:cNvPr id="566" name="Google Shape;566;p41"/>
          <p:cNvCxnSpPr>
            <a:stCxn id="562" idx="3"/>
            <a:endCxn id="565" idx="1"/>
          </p:cNvCxnSpPr>
          <p:nvPr/>
        </p:nvCxnSpPr>
        <p:spPr>
          <a:xfrm flipH="1" rot="10800000">
            <a:off x="8493751" y="611573"/>
            <a:ext cx="82800" cy="295500"/>
          </a:xfrm>
          <a:prstGeom prst="straightConnector1">
            <a:avLst/>
          </a:prstGeom>
          <a:noFill/>
          <a:ln cap="flat" cmpd="sng" w="19050">
            <a:solidFill>
              <a:srgbClr val="B7B7B7"/>
            </a:solidFill>
            <a:prstDash val="solid"/>
            <a:round/>
            <a:headEnd len="med" w="med" type="none"/>
            <a:tailEnd len="med" w="med" type="triangle"/>
          </a:ln>
        </p:spPr>
      </p:cxnSp>
      <p:pic>
        <p:nvPicPr>
          <p:cNvPr id="567" name="Google Shape;567;p41"/>
          <p:cNvPicPr preferRelativeResize="0"/>
          <p:nvPr/>
        </p:nvPicPr>
        <p:blipFill>
          <a:blip r:embed="rId9">
            <a:alphaModFix/>
          </a:blip>
          <a:stretch>
            <a:fillRect/>
          </a:stretch>
        </p:blipFill>
        <p:spPr>
          <a:xfrm>
            <a:off x="399274" y="3617797"/>
            <a:ext cx="3363226" cy="912050"/>
          </a:xfrm>
          <a:prstGeom prst="rect">
            <a:avLst/>
          </a:prstGeom>
          <a:noFill/>
          <a:ln>
            <a:noFill/>
          </a:ln>
        </p:spPr>
      </p:pic>
      <p:pic>
        <p:nvPicPr>
          <p:cNvPr id="568" name="Google Shape;568;p41"/>
          <p:cNvPicPr preferRelativeResize="0"/>
          <p:nvPr/>
        </p:nvPicPr>
        <p:blipFill>
          <a:blip r:embed="rId10">
            <a:alphaModFix/>
          </a:blip>
          <a:stretch>
            <a:fillRect/>
          </a:stretch>
        </p:blipFill>
        <p:spPr>
          <a:xfrm>
            <a:off x="4168375" y="3268325"/>
            <a:ext cx="1464600" cy="1464600"/>
          </a:xfrm>
          <a:prstGeom prst="rect">
            <a:avLst/>
          </a:prstGeom>
          <a:noFill/>
          <a:ln>
            <a:noFill/>
          </a:ln>
        </p:spPr>
      </p:pic>
      <p:pic>
        <p:nvPicPr>
          <p:cNvPr id="569" name="Google Shape;569;p41"/>
          <p:cNvPicPr preferRelativeResize="0"/>
          <p:nvPr/>
        </p:nvPicPr>
        <p:blipFill>
          <a:blip r:embed="rId11">
            <a:alphaModFix/>
          </a:blip>
          <a:stretch>
            <a:fillRect/>
          </a:stretch>
        </p:blipFill>
        <p:spPr>
          <a:xfrm>
            <a:off x="4168375" y="1082853"/>
            <a:ext cx="8389174" cy="4188698"/>
          </a:xfrm>
          <a:prstGeom prst="rect">
            <a:avLst/>
          </a:prstGeom>
          <a:noFill/>
          <a:ln>
            <a:noFill/>
          </a:ln>
          <a:effectLst>
            <a:outerShdw rotWithShape="0" algn="bl" dir="780000" dist="219075">
              <a:srgbClr val="B6D7A8">
                <a:alpha val="50000"/>
              </a:srgbClr>
            </a:outerShdw>
          </a:effectLst>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latin typeface="Fira Code"/>
                <a:ea typeface="Fira Code"/>
                <a:cs typeface="Fira Code"/>
                <a:sym typeface="Fira Code"/>
              </a:rPr>
              <a:t>What is SDLC </a:t>
            </a:r>
            <a:endParaRPr b="1">
              <a:latin typeface="Fira Code"/>
              <a:ea typeface="Fira Code"/>
              <a:cs typeface="Fira Code"/>
              <a:sym typeface="Fira Code"/>
            </a:endParaRPr>
          </a:p>
        </p:txBody>
      </p:sp>
      <p:sp>
        <p:nvSpPr>
          <p:cNvPr id="75" name="Google Shape;75;p15"/>
          <p:cNvSpPr txBox="1"/>
          <p:nvPr>
            <p:ph type="title"/>
          </p:nvPr>
        </p:nvSpPr>
        <p:spPr>
          <a:xfrm>
            <a:off x="311700" y="10177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Fira Code Medium"/>
                <a:ea typeface="Fira Code Medium"/>
                <a:cs typeface="Fira Code Medium"/>
                <a:sym typeface="Fira Code Medium"/>
              </a:rPr>
              <a:t>`Software Development Life Cycle`</a:t>
            </a:r>
            <a:endParaRPr>
              <a:latin typeface="Fira Code Medium"/>
              <a:ea typeface="Fira Code Medium"/>
              <a:cs typeface="Fira Code Medium"/>
              <a:sym typeface="Fira Code Medium"/>
            </a:endParaRPr>
          </a:p>
        </p:txBody>
      </p:sp>
      <p:sp>
        <p:nvSpPr>
          <p:cNvPr id="76" name="Google Shape;76;p15"/>
          <p:cNvSpPr txBox="1"/>
          <p:nvPr/>
        </p:nvSpPr>
        <p:spPr>
          <a:xfrm>
            <a:off x="87825" y="4753975"/>
            <a:ext cx="8520600" cy="29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lt2"/>
                </a:solidFill>
                <a:latin typeface="Fira Code"/>
                <a:ea typeface="Fira Code"/>
                <a:cs typeface="Fira Code"/>
                <a:sym typeface="Fira Code"/>
              </a:rPr>
              <a:t>https://en.wikipedia.org/wiki/Software_development_process</a:t>
            </a:r>
            <a:endParaRPr sz="1300">
              <a:solidFill>
                <a:schemeClr val="lt2"/>
              </a:solidFill>
              <a:latin typeface="Fira Code"/>
              <a:ea typeface="Fira Code"/>
              <a:cs typeface="Fira Code"/>
              <a:sym typeface="Fira Code"/>
            </a:endParaRPr>
          </a:p>
        </p:txBody>
      </p:sp>
      <p:pic>
        <p:nvPicPr>
          <p:cNvPr id="77" name="Google Shape;77;p15"/>
          <p:cNvPicPr preferRelativeResize="0"/>
          <p:nvPr/>
        </p:nvPicPr>
        <p:blipFill>
          <a:blip r:embed="rId3">
            <a:alphaModFix/>
          </a:blip>
          <a:stretch>
            <a:fillRect/>
          </a:stretch>
        </p:blipFill>
        <p:spPr>
          <a:xfrm>
            <a:off x="311700" y="1742825"/>
            <a:ext cx="4878620" cy="2858750"/>
          </a:xfrm>
          <a:prstGeom prst="rect">
            <a:avLst/>
          </a:prstGeom>
          <a:noFill/>
          <a:ln>
            <a:noFill/>
          </a:ln>
        </p:spPr>
      </p:pic>
      <p:pic>
        <p:nvPicPr>
          <p:cNvPr id="78" name="Google Shape;78;p15"/>
          <p:cNvPicPr preferRelativeResize="0"/>
          <p:nvPr/>
        </p:nvPicPr>
        <p:blipFill>
          <a:blip r:embed="rId4">
            <a:alphaModFix/>
          </a:blip>
          <a:stretch>
            <a:fillRect/>
          </a:stretch>
        </p:blipFill>
        <p:spPr>
          <a:xfrm>
            <a:off x="5551695" y="2426375"/>
            <a:ext cx="3648880" cy="279257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3" name="Shape 573"/>
        <p:cNvGrpSpPr/>
        <p:nvPr/>
      </p:nvGrpSpPr>
      <p:grpSpPr>
        <a:xfrm>
          <a:off x="0" y="0"/>
          <a:ext cx="0" cy="0"/>
          <a:chOff x="0" y="0"/>
          <a:chExt cx="0" cy="0"/>
        </a:xfrm>
      </p:grpSpPr>
      <p:sp>
        <p:nvSpPr>
          <p:cNvPr id="574" name="Google Shape;574;p42"/>
          <p:cNvSpPr txBox="1"/>
          <p:nvPr>
            <p:ph type="title"/>
          </p:nvPr>
        </p:nvSpPr>
        <p:spPr>
          <a:xfrm>
            <a:off x="311700" y="445025"/>
            <a:ext cx="32325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latin typeface="Fira Code"/>
                <a:ea typeface="Fira Code"/>
                <a:cs typeface="Fira Code"/>
                <a:sym typeface="Fira Code"/>
              </a:rPr>
              <a:t>Container Orchestration</a:t>
            </a:r>
            <a:endParaRPr b="1">
              <a:latin typeface="Fira Code"/>
              <a:ea typeface="Fira Code"/>
              <a:cs typeface="Fira Code"/>
              <a:sym typeface="Fira Code"/>
            </a:endParaRPr>
          </a:p>
        </p:txBody>
      </p:sp>
      <p:sp>
        <p:nvSpPr>
          <p:cNvPr id="575" name="Google Shape;575;p42"/>
          <p:cNvSpPr txBox="1"/>
          <p:nvPr/>
        </p:nvSpPr>
        <p:spPr>
          <a:xfrm>
            <a:off x="5587801" y="587675"/>
            <a:ext cx="7884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1"/>
                </a:solidFill>
                <a:latin typeface="Fira Sans"/>
                <a:ea typeface="Fira Sans"/>
                <a:cs typeface="Fira Sans"/>
                <a:sym typeface="Fira Sans"/>
              </a:rPr>
              <a:t>86c91940</a:t>
            </a:r>
            <a:endParaRPr sz="1000">
              <a:solidFill>
                <a:schemeClr val="dk1"/>
              </a:solidFill>
              <a:latin typeface="Fira Sans"/>
              <a:ea typeface="Fira Sans"/>
              <a:cs typeface="Fira Sans"/>
              <a:sym typeface="Fira Sans"/>
            </a:endParaRPr>
          </a:p>
        </p:txBody>
      </p:sp>
      <p:pic>
        <p:nvPicPr>
          <p:cNvPr id="576" name="Google Shape;576;p42"/>
          <p:cNvPicPr preferRelativeResize="0"/>
          <p:nvPr/>
        </p:nvPicPr>
        <p:blipFill rotWithShape="1">
          <a:blip r:embed="rId3">
            <a:alphaModFix/>
          </a:blip>
          <a:srcRect b="21228" l="0" r="0" t="0"/>
          <a:stretch/>
        </p:blipFill>
        <p:spPr>
          <a:xfrm>
            <a:off x="6656325" y="298628"/>
            <a:ext cx="387924" cy="456548"/>
          </a:xfrm>
          <a:prstGeom prst="rect">
            <a:avLst/>
          </a:prstGeom>
          <a:noFill/>
          <a:ln>
            <a:noFill/>
          </a:ln>
        </p:spPr>
      </p:pic>
      <p:cxnSp>
        <p:nvCxnSpPr>
          <p:cNvPr id="577" name="Google Shape;577;p42"/>
          <p:cNvCxnSpPr>
            <a:stCxn id="575" idx="3"/>
            <a:endCxn id="576" idx="1"/>
          </p:cNvCxnSpPr>
          <p:nvPr/>
        </p:nvCxnSpPr>
        <p:spPr>
          <a:xfrm flipH="1" rot="10800000">
            <a:off x="6376201" y="526925"/>
            <a:ext cx="280200" cy="230100"/>
          </a:xfrm>
          <a:prstGeom prst="straightConnector1">
            <a:avLst/>
          </a:prstGeom>
          <a:noFill/>
          <a:ln cap="flat" cmpd="sng" w="19050">
            <a:solidFill>
              <a:srgbClr val="B7B7B7"/>
            </a:solidFill>
            <a:prstDash val="solid"/>
            <a:round/>
            <a:headEnd len="med" w="med" type="none"/>
            <a:tailEnd len="med" w="med" type="triangle"/>
          </a:ln>
        </p:spPr>
      </p:cxnSp>
      <p:pic>
        <p:nvPicPr>
          <p:cNvPr id="578" name="Google Shape;578;p42"/>
          <p:cNvPicPr preferRelativeResize="0"/>
          <p:nvPr/>
        </p:nvPicPr>
        <p:blipFill rotWithShape="1">
          <a:blip r:embed="rId4">
            <a:alphaModFix/>
          </a:blip>
          <a:srcRect b="0" l="0" r="74982" t="0"/>
          <a:stretch/>
        </p:blipFill>
        <p:spPr>
          <a:xfrm>
            <a:off x="6768461" y="1110182"/>
            <a:ext cx="237998" cy="235371"/>
          </a:xfrm>
          <a:prstGeom prst="rect">
            <a:avLst/>
          </a:prstGeom>
          <a:noFill/>
          <a:ln>
            <a:noFill/>
          </a:ln>
        </p:spPr>
      </p:pic>
      <p:pic>
        <p:nvPicPr>
          <p:cNvPr id="579" name="Google Shape;579;p42"/>
          <p:cNvPicPr preferRelativeResize="0"/>
          <p:nvPr/>
        </p:nvPicPr>
        <p:blipFill rotWithShape="1">
          <a:blip r:embed="rId5">
            <a:alphaModFix/>
          </a:blip>
          <a:srcRect b="27187" l="16727" r="64982" t="21565"/>
          <a:stretch/>
        </p:blipFill>
        <p:spPr>
          <a:xfrm>
            <a:off x="7170159" y="1091586"/>
            <a:ext cx="251807" cy="272589"/>
          </a:xfrm>
          <a:prstGeom prst="rect">
            <a:avLst/>
          </a:prstGeom>
          <a:noFill/>
          <a:ln>
            <a:noFill/>
          </a:ln>
        </p:spPr>
      </p:pic>
      <p:cxnSp>
        <p:nvCxnSpPr>
          <p:cNvPr id="580" name="Google Shape;580;p42"/>
          <p:cNvCxnSpPr>
            <a:stCxn id="576" idx="2"/>
            <a:endCxn id="578" idx="0"/>
          </p:cNvCxnSpPr>
          <p:nvPr/>
        </p:nvCxnSpPr>
        <p:spPr>
          <a:xfrm>
            <a:off x="6850288" y="755176"/>
            <a:ext cx="37200" cy="354900"/>
          </a:xfrm>
          <a:prstGeom prst="straightConnector1">
            <a:avLst/>
          </a:prstGeom>
          <a:noFill/>
          <a:ln cap="flat" cmpd="sng" w="19050">
            <a:solidFill>
              <a:srgbClr val="B7B7B7"/>
            </a:solidFill>
            <a:prstDash val="solid"/>
            <a:round/>
            <a:headEnd len="med" w="med" type="none"/>
            <a:tailEnd len="med" w="med" type="triangle"/>
          </a:ln>
        </p:spPr>
      </p:cxnSp>
      <p:cxnSp>
        <p:nvCxnSpPr>
          <p:cNvPr id="581" name="Google Shape;581;p42"/>
          <p:cNvCxnSpPr>
            <a:stCxn id="578" idx="3"/>
            <a:endCxn id="579" idx="1"/>
          </p:cNvCxnSpPr>
          <p:nvPr/>
        </p:nvCxnSpPr>
        <p:spPr>
          <a:xfrm>
            <a:off x="7006459" y="1227867"/>
            <a:ext cx="163800" cy="0"/>
          </a:xfrm>
          <a:prstGeom prst="straightConnector1">
            <a:avLst/>
          </a:prstGeom>
          <a:noFill/>
          <a:ln cap="flat" cmpd="sng" w="19050">
            <a:solidFill>
              <a:srgbClr val="B7B7B7"/>
            </a:solidFill>
            <a:prstDash val="solid"/>
            <a:round/>
            <a:headEnd len="med" w="med" type="none"/>
            <a:tailEnd len="med" w="med" type="triangle"/>
          </a:ln>
        </p:spPr>
      </p:cxnSp>
      <p:pic>
        <p:nvPicPr>
          <p:cNvPr id="582" name="Google Shape;582;p42"/>
          <p:cNvPicPr preferRelativeResize="0"/>
          <p:nvPr/>
        </p:nvPicPr>
        <p:blipFill>
          <a:blip r:embed="rId6">
            <a:alphaModFix/>
          </a:blip>
          <a:stretch>
            <a:fillRect/>
          </a:stretch>
        </p:blipFill>
        <p:spPr>
          <a:xfrm>
            <a:off x="7553125" y="410600"/>
            <a:ext cx="940626" cy="992945"/>
          </a:xfrm>
          <a:prstGeom prst="rect">
            <a:avLst/>
          </a:prstGeom>
          <a:noFill/>
          <a:ln>
            <a:noFill/>
          </a:ln>
        </p:spPr>
      </p:pic>
      <p:cxnSp>
        <p:nvCxnSpPr>
          <p:cNvPr id="583" name="Google Shape;583;p42"/>
          <p:cNvCxnSpPr>
            <a:stCxn id="576" idx="3"/>
            <a:endCxn id="582" idx="1"/>
          </p:cNvCxnSpPr>
          <p:nvPr/>
        </p:nvCxnSpPr>
        <p:spPr>
          <a:xfrm>
            <a:off x="7044250" y="526902"/>
            <a:ext cx="508800" cy="380100"/>
          </a:xfrm>
          <a:prstGeom prst="straightConnector1">
            <a:avLst/>
          </a:prstGeom>
          <a:noFill/>
          <a:ln cap="flat" cmpd="sng" w="19050">
            <a:solidFill>
              <a:srgbClr val="B7B7B7"/>
            </a:solidFill>
            <a:prstDash val="solid"/>
            <a:round/>
            <a:headEnd len="med" w="med" type="none"/>
            <a:tailEnd len="med" w="med" type="triangle"/>
          </a:ln>
        </p:spPr>
      </p:cxnSp>
      <p:cxnSp>
        <p:nvCxnSpPr>
          <p:cNvPr id="584" name="Google Shape;584;p42"/>
          <p:cNvCxnSpPr>
            <a:stCxn id="579" idx="3"/>
            <a:endCxn id="582" idx="1"/>
          </p:cNvCxnSpPr>
          <p:nvPr/>
        </p:nvCxnSpPr>
        <p:spPr>
          <a:xfrm flipH="1" rot="10800000">
            <a:off x="7421966" y="907181"/>
            <a:ext cx="131100" cy="320700"/>
          </a:xfrm>
          <a:prstGeom prst="curvedConnector3">
            <a:avLst>
              <a:gd fmla="val 50022" name="adj1"/>
            </a:avLst>
          </a:prstGeom>
          <a:noFill/>
          <a:ln cap="flat" cmpd="sng" w="19050">
            <a:solidFill>
              <a:srgbClr val="B7B7B7"/>
            </a:solidFill>
            <a:prstDash val="solid"/>
            <a:round/>
            <a:headEnd len="med" w="med" type="triangle"/>
            <a:tailEnd len="med" w="med" type="none"/>
          </a:ln>
        </p:spPr>
      </p:cxnSp>
      <p:pic>
        <p:nvPicPr>
          <p:cNvPr id="585" name="Google Shape;585;p42"/>
          <p:cNvPicPr preferRelativeResize="0"/>
          <p:nvPr/>
        </p:nvPicPr>
        <p:blipFill rotWithShape="1">
          <a:blip r:embed="rId7">
            <a:alphaModFix/>
          </a:blip>
          <a:srcRect b="0" l="29437" r="28073" t="0"/>
          <a:stretch/>
        </p:blipFill>
        <p:spPr>
          <a:xfrm>
            <a:off x="8576530" y="298613"/>
            <a:ext cx="366469" cy="625926"/>
          </a:xfrm>
          <a:prstGeom prst="rect">
            <a:avLst/>
          </a:prstGeom>
          <a:noFill/>
          <a:ln>
            <a:noFill/>
          </a:ln>
        </p:spPr>
      </p:pic>
      <p:cxnSp>
        <p:nvCxnSpPr>
          <p:cNvPr id="586" name="Google Shape;586;p42"/>
          <p:cNvCxnSpPr>
            <a:stCxn id="582" idx="3"/>
            <a:endCxn id="585" idx="1"/>
          </p:cNvCxnSpPr>
          <p:nvPr/>
        </p:nvCxnSpPr>
        <p:spPr>
          <a:xfrm flipH="1" rot="10800000">
            <a:off x="8493751" y="611573"/>
            <a:ext cx="82800" cy="295500"/>
          </a:xfrm>
          <a:prstGeom prst="straightConnector1">
            <a:avLst/>
          </a:prstGeom>
          <a:noFill/>
          <a:ln cap="flat" cmpd="sng" w="19050">
            <a:solidFill>
              <a:srgbClr val="B7B7B7"/>
            </a:solidFill>
            <a:prstDash val="solid"/>
            <a:round/>
            <a:headEnd len="med" w="med" type="none"/>
            <a:tailEnd len="med" w="med" type="triangle"/>
          </a:ln>
        </p:spPr>
      </p:cxnSp>
      <p:pic>
        <p:nvPicPr>
          <p:cNvPr id="587" name="Google Shape;587;p42"/>
          <p:cNvPicPr preferRelativeResize="0"/>
          <p:nvPr/>
        </p:nvPicPr>
        <p:blipFill>
          <a:blip r:embed="rId8">
            <a:alphaModFix/>
          </a:blip>
          <a:stretch>
            <a:fillRect/>
          </a:stretch>
        </p:blipFill>
        <p:spPr>
          <a:xfrm>
            <a:off x="152400" y="1497953"/>
            <a:ext cx="6581886" cy="3493147"/>
          </a:xfrm>
          <a:prstGeom prst="rect">
            <a:avLst/>
          </a:prstGeom>
          <a:noFill/>
          <a:ln>
            <a:noFill/>
          </a:ln>
        </p:spPr>
      </p:pic>
      <p:pic>
        <p:nvPicPr>
          <p:cNvPr id="588" name="Google Shape;588;p42"/>
          <p:cNvPicPr preferRelativeResize="0"/>
          <p:nvPr/>
        </p:nvPicPr>
        <p:blipFill>
          <a:blip r:embed="rId9">
            <a:alphaModFix/>
          </a:blip>
          <a:stretch>
            <a:fillRect/>
          </a:stretch>
        </p:blipFill>
        <p:spPr>
          <a:xfrm>
            <a:off x="6966200" y="1548738"/>
            <a:ext cx="2028799" cy="50252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2" name="Shape 592"/>
        <p:cNvGrpSpPr/>
        <p:nvPr/>
      </p:nvGrpSpPr>
      <p:grpSpPr>
        <a:xfrm>
          <a:off x="0" y="0"/>
          <a:ext cx="0" cy="0"/>
          <a:chOff x="0" y="0"/>
          <a:chExt cx="0" cy="0"/>
        </a:xfrm>
      </p:grpSpPr>
      <p:sp>
        <p:nvSpPr>
          <p:cNvPr id="593" name="Google Shape;593;p43"/>
          <p:cNvSpPr txBox="1"/>
          <p:nvPr>
            <p:ph type="title"/>
          </p:nvPr>
        </p:nvSpPr>
        <p:spPr>
          <a:xfrm>
            <a:off x="311700" y="445025"/>
            <a:ext cx="49959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latin typeface="Fira Code"/>
                <a:ea typeface="Fira Code"/>
                <a:cs typeface="Fira Code"/>
                <a:sym typeface="Fira Code"/>
              </a:rPr>
              <a:t>Kubernetes :: Overview</a:t>
            </a:r>
            <a:endParaRPr b="1">
              <a:latin typeface="Fira Code"/>
              <a:ea typeface="Fira Code"/>
              <a:cs typeface="Fira Code"/>
              <a:sym typeface="Fira Code"/>
            </a:endParaRPr>
          </a:p>
        </p:txBody>
      </p:sp>
      <p:sp>
        <p:nvSpPr>
          <p:cNvPr id="594" name="Google Shape;594;p43"/>
          <p:cNvSpPr txBox="1"/>
          <p:nvPr/>
        </p:nvSpPr>
        <p:spPr>
          <a:xfrm>
            <a:off x="5587801" y="587675"/>
            <a:ext cx="7884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1"/>
                </a:solidFill>
                <a:latin typeface="Fira Sans"/>
                <a:ea typeface="Fira Sans"/>
                <a:cs typeface="Fira Sans"/>
                <a:sym typeface="Fira Sans"/>
              </a:rPr>
              <a:t>86c91940</a:t>
            </a:r>
            <a:endParaRPr sz="1000">
              <a:solidFill>
                <a:schemeClr val="dk1"/>
              </a:solidFill>
              <a:latin typeface="Fira Sans"/>
              <a:ea typeface="Fira Sans"/>
              <a:cs typeface="Fira Sans"/>
              <a:sym typeface="Fira Sans"/>
            </a:endParaRPr>
          </a:p>
        </p:txBody>
      </p:sp>
      <p:pic>
        <p:nvPicPr>
          <p:cNvPr id="595" name="Google Shape;595;p43"/>
          <p:cNvPicPr preferRelativeResize="0"/>
          <p:nvPr/>
        </p:nvPicPr>
        <p:blipFill rotWithShape="1">
          <a:blip r:embed="rId3">
            <a:alphaModFix/>
          </a:blip>
          <a:srcRect b="21228" l="0" r="0" t="0"/>
          <a:stretch/>
        </p:blipFill>
        <p:spPr>
          <a:xfrm>
            <a:off x="6656325" y="298628"/>
            <a:ext cx="387924" cy="456548"/>
          </a:xfrm>
          <a:prstGeom prst="rect">
            <a:avLst/>
          </a:prstGeom>
          <a:noFill/>
          <a:ln>
            <a:noFill/>
          </a:ln>
        </p:spPr>
      </p:pic>
      <p:cxnSp>
        <p:nvCxnSpPr>
          <p:cNvPr id="596" name="Google Shape;596;p43"/>
          <p:cNvCxnSpPr>
            <a:stCxn id="594" idx="3"/>
            <a:endCxn id="595" idx="1"/>
          </p:cNvCxnSpPr>
          <p:nvPr/>
        </p:nvCxnSpPr>
        <p:spPr>
          <a:xfrm flipH="1" rot="10800000">
            <a:off x="6376201" y="526925"/>
            <a:ext cx="280200" cy="230100"/>
          </a:xfrm>
          <a:prstGeom prst="straightConnector1">
            <a:avLst/>
          </a:prstGeom>
          <a:noFill/>
          <a:ln cap="flat" cmpd="sng" w="19050">
            <a:solidFill>
              <a:srgbClr val="B7B7B7"/>
            </a:solidFill>
            <a:prstDash val="solid"/>
            <a:round/>
            <a:headEnd len="med" w="med" type="none"/>
            <a:tailEnd len="med" w="med" type="triangle"/>
          </a:ln>
        </p:spPr>
      </p:cxnSp>
      <p:pic>
        <p:nvPicPr>
          <p:cNvPr id="597" name="Google Shape;597;p43"/>
          <p:cNvPicPr preferRelativeResize="0"/>
          <p:nvPr/>
        </p:nvPicPr>
        <p:blipFill rotWithShape="1">
          <a:blip r:embed="rId4">
            <a:alphaModFix/>
          </a:blip>
          <a:srcRect b="0" l="0" r="74982" t="0"/>
          <a:stretch/>
        </p:blipFill>
        <p:spPr>
          <a:xfrm>
            <a:off x="6768461" y="1110182"/>
            <a:ext cx="237998" cy="235371"/>
          </a:xfrm>
          <a:prstGeom prst="rect">
            <a:avLst/>
          </a:prstGeom>
          <a:noFill/>
          <a:ln>
            <a:noFill/>
          </a:ln>
        </p:spPr>
      </p:pic>
      <p:pic>
        <p:nvPicPr>
          <p:cNvPr id="598" name="Google Shape;598;p43"/>
          <p:cNvPicPr preferRelativeResize="0"/>
          <p:nvPr/>
        </p:nvPicPr>
        <p:blipFill rotWithShape="1">
          <a:blip r:embed="rId5">
            <a:alphaModFix/>
          </a:blip>
          <a:srcRect b="27187" l="16727" r="64982" t="21565"/>
          <a:stretch/>
        </p:blipFill>
        <p:spPr>
          <a:xfrm>
            <a:off x="7170159" y="1091586"/>
            <a:ext cx="251807" cy="272589"/>
          </a:xfrm>
          <a:prstGeom prst="rect">
            <a:avLst/>
          </a:prstGeom>
          <a:noFill/>
          <a:ln>
            <a:noFill/>
          </a:ln>
        </p:spPr>
      </p:pic>
      <p:cxnSp>
        <p:nvCxnSpPr>
          <p:cNvPr id="599" name="Google Shape;599;p43"/>
          <p:cNvCxnSpPr>
            <a:stCxn id="595" idx="2"/>
            <a:endCxn id="597" idx="0"/>
          </p:cNvCxnSpPr>
          <p:nvPr/>
        </p:nvCxnSpPr>
        <p:spPr>
          <a:xfrm>
            <a:off x="6850288" y="755176"/>
            <a:ext cx="37200" cy="354900"/>
          </a:xfrm>
          <a:prstGeom prst="straightConnector1">
            <a:avLst/>
          </a:prstGeom>
          <a:noFill/>
          <a:ln cap="flat" cmpd="sng" w="19050">
            <a:solidFill>
              <a:srgbClr val="B7B7B7"/>
            </a:solidFill>
            <a:prstDash val="solid"/>
            <a:round/>
            <a:headEnd len="med" w="med" type="none"/>
            <a:tailEnd len="med" w="med" type="triangle"/>
          </a:ln>
        </p:spPr>
      </p:cxnSp>
      <p:cxnSp>
        <p:nvCxnSpPr>
          <p:cNvPr id="600" name="Google Shape;600;p43"/>
          <p:cNvCxnSpPr>
            <a:stCxn id="597" idx="3"/>
            <a:endCxn id="598" idx="1"/>
          </p:cNvCxnSpPr>
          <p:nvPr/>
        </p:nvCxnSpPr>
        <p:spPr>
          <a:xfrm>
            <a:off x="7006459" y="1227867"/>
            <a:ext cx="163800" cy="0"/>
          </a:xfrm>
          <a:prstGeom prst="straightConnector1">
            <a:avLst/>
          </a:prstGeom>
          <a:noFill/>
          <a:ln cap="flat" cmpd="sng" w="19050">
            <a:solidFill>
              <a:srgbClr val="B7B7B7"/>
            </a:solidFill>
            <a:prstDash val="solid"/>
            <a:round/>
            <a:headEnd len="med" w="med" type="none"/>
            <a:tailEnd len="med" w="med" type="triangle"/>
          </a:ln>
        </p:spPr>
      </p:cxnSp>
      <p:pic>
        <p:nvPicPr>
          <p:cNvPr id="601" name="Google Shape;601;p43"/>
          <p:cNvPicPr preferRelativeResize="0"/>
          <p:nvPr/>
        </p:nvPicPr>
        <p:blipFill>
          <a:blip r:embed="rId6">
            <a:alphaModFix/>
          </a:blip>
          <a:stretch>
            <a:fillRect/>
          </a:stretch>
        </p:blipFill>
        <p:spPr>
          <a:xfrm>
            <a:off x="7553125" y="410600"/>
            <a:ext cx="940626" cy="992945"/>
          </a:xfrm>
          <a:prstGeom prst="rect">
            <a:avLst/>
          </a:prstGeom>
          <a:noFill/>
          <a:ln>
            <a:noFill/>
          </a:ln>
        </p:spPr>
      </p:pic>
      <p:cxnSp>
        <p:nvCxnSpPr>
          <p:cNvPr id="602" name="Google Shape;602;p43"/>
          <p:cNvCxnSpPr>
            <a:stCxn id="595" idx="3"/>
            <a:endCxn id="601" idx="1"/>
          </p:cNvCxnSpPr>
          <p:nvPr/>
        </p:nvCxnSpPr>
        <p:spPr>
          <a:xfrm>
            <a:off x="7044250" y="526902"/>
            <a:ext cx="508800" cy="380100"/>
          </a:xfrm>
          <a:prstGeom prst="straightConnector1">
            <a:avLst/>
          </a:prstGeom>
          <a:noFill/>
          <a:ln cap="flat" cmpd="sng" w="19050">
            <a:solidFill>
              <a:srgbClr val="B7B7B7"/>
            </a:solidFill>
            <a:prstDash val="solid"/>
            <a:round/>
            <a:headEnd len="med" w="med" type="none"/>
            <a:tailEnd len="med" w="med" type="triangle"/>
          </a:ln>
        </p:spPr>
      </p:cxnSp>
      <p:cxnSp>
        <p:nvCxnSpPr>
          <p:cNvPr id="603" name="Google Shape;603;p43"/>
          <p:cNvCxnSpPr>
            <a:stCxn id="598" idx="3"/>
            <a:endCxn id="601" idx="1"/>
          </p:cNvCxnSpPr>
          <p:nvPr/>
        </p:nvCxnSpPr>
        <p:spPr>
          <a:xfrm flipH="1" rot="10800000">
            <a:off x="7421966" y="907181"/>
            <a:ext cx="131100" cy="320700"/>
          </a:xfrm>
          <a:prstGeom prst="curvedConnector3">
            <a:avLst>
              <a:gd fmla="val 50022" name="adj1"/>
            </a:avLst>
          </a:prstGeom>
          <a:noFill/>
          <a:ln cap="flat" cmpd="sng" w="19050">
            <a:solidFill>
              <a:srgbClr val="B7B7B7"/>
            </a:solidFill>
            <a:prstDash val="solid"/>
            <a:round/>
            <a:headEnd len="med" w="med" type="triangle"/>
            <a:tailEnd len="med" w="med" type="none"/>
          </a:ln>
        </p:spPr>
      </p:cxnSp>
      <p:pic>
        <p:nvPicPr>
          <p:cNvPr id="604" name="Google Shape;604;p43"/>
          <p:cNvPicPr preferRelativeResize="0"/>
          <p:nvPr/>
        </p:nvPicPr>
        <p:blipFill rotWithShape="1">
          <a:blip r:embed="rId7">
            <a:alphaModFix/>
          </a:blip>
          <a:srcRect b="0" l="29437" r="28073" t="0"/>
          <a:stretch/>
        </p:blipFill>
        <p:spPr>
          <a:xfrm>
            <a:off x="8576530" y="298613"/>
            <a:ext cx="366469" cy="625926"/>
          </a:xfrm>
          <a:prstGeom prst="rect">
            <a:avLst/>
          </a:prstGeom>
          <a:noFill/>
          <a:ln>
            <a:noFill/>
          </a:ln>
        </p:spPr>
      </p:pic>
      <p:cxnSp>
        <p:nvCxnSpPr>
          <p:cNvPr id="605" name="Google Shape;605;p43"/>
          <p:cNvCxnSpPr>
            <a:stCxn id="601" idx="3"/>
            <a:endCxn id="604" idx="1"/>
          </p:cNvCxnSpPr>
          <p:nvPr/>
        </p:nvCxnSpPr>
        <p:spPr>
          <a:xfrm flipH="1" rot="10800000">
            <a:off x="8493751" y="611573"/>
            <a:ext cx="82800" cy="295500"/>
          </a:xfrm>
          <a:prstGeom prst="straightConnector1">
            <a:avLst/>
          </a:prstGeom>
          <a:noFill/>
          <a:ln cap="flat" cmpd="sng" w="19050">
            <a:solidFill>
              <a:srgbClr val="B7B7B7"/>
            </a:solidFill>
            <a:prstDash val="solid"/>
            <a:round/>
            <a:headEnd len="med" w="med" type="none"/>
            <a:tailEnd len="med" w="med" type="triangle"/>
          </a:ln>
        </p:spPr>
      </p:cxnSp>
      <p:sp>
        <p:nvSpPr>
          <p:cNvPr id="606" name="Google Shape;606;p43"/>
          <p:cNvSpPr/>
          <p:nvPr/>
        </p:nvSpPr>
        <p:spPr>
          <a:xfrm>
            <a:off x="311700" y="1403725"/>
            <a:ext cx="2509500" cy="3620700"/>
          </a:xfrm>
          <a:prstGeom prst="roundRect">
            <a:avLst>
              <a:gd fmla="val 6634"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134F5C"/>
              </a:solidFill>
              <a:latin typeface="Fira Code Medium"/>
              <a:ea typeface="Fira Code Medium"/>
              <a:cs typeface="Fira Code Medium"/>
              <a:sym typeface="Fira Code Medium"/>
            </a:endParaRPr>
          </a:p>
        </p:txBody>
      </p:sp>
      <p:sp>
        <p:nvSpPr>
          <p:cNvPr id="607" name="Google Shape;607;p43"/>
          <p:cNvSpPr/>
          <p:nvPr/>
        </p:nvSpPr>
        <p:spPr>
          <a:xfrm>
            <a:off x="411075" y="4225475"/>
            <a:ext cx="2244600" cy="682500"/>
          </a:xfrm>
          <a:prstGeom prst="roundRect">
            <a:avLst>
              <a:gd fmla="val 16667" name="adj"/>
            </a:avLst>
          </a:prstGeom>
          <a:solidFill>
            <a:srgbClr val="43434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rPr>
              <a:t>API server</a:t>
            </a:r>
            <a:endParaRPr>
              <a:solidFill>
                <a:srgbClr val="FFFFFF"/>
              </a:solidFill>
            </a:endParaRPr>
          </a:p>
        </p:txBody>
      </p:sp>
      <p:sp>
        <p:nvSpPr>
          <p:cNvPr id="608" name="Google Shape;608;p43"/>
          <p:cNvSpPr/>
          <p:nvPr/>
        </p:nvSpPr>
        <p:spPr>
          <a:xfrm rot="-5400000">
            <a:off x="-319475" y="2705125"/>
            <a:ext cx="2220000" cy="682500"/>
          </a:xfrm>
          <a:prstGeom prst="roundRect">
            <a:avLst>
              <a:gd fmla="val 16667" name="adj"/>
            </a:avLst>
          </a:prstGeom>
          <a:solidFill>
            <a:srgbClr val="6D9EE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rPr>
              <a:t>Key Value DB</a:t>
            </a:r>
            <a:endParaRPr>
              <a:solidFill>
                <a:srgbClr val="FFFFFF"/>
              </a:solidFill>
            </a:endParaRPr>
          </a:p>
        </p:txBody>
      </p:sp>
      <p:sp>
        <p:nvSpPr>
          <p:cNvPr id="609" name="Google Shape;609;p43"/>
          <p:cNvSpPr/>
          <p:nvPr/>
        </p:nvSpPr>
        <p:spPr>
          <a:xfrm rot="-5400000">
            <a:off x="442525" y="2705125"/>
            <a:ext cx="2220000" cy="682500"/>
          </a:xfrm>
          <a:prstGeom prst="roundRect">
            <a:avLst>
              <a:gd fmla="val 16667" name="adj"/>
            </a:avLst>
          </a:prstGeom>
          <a:solidFill>
            <a:srgbClr val="6D9EE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rPr>
              <a:t>Scheduler</a:t>
            </a:r>
            <a:endParaRPr>
              <a:solidFill>
                <a:srgbClr val="FFFFFF"/>
              </a:solidFill>
            </a:endParaRPr>
          </a:p>
        </p:txBody>
      </p:sp>
      <p:sp>
        <p:nvSpPr>
          <p:cNvPr id="610" name="Google Shape;610;p43"/>
          <p:cNvSpPr/>
          <p:nvPr/>
        </p:nvSpPr>
        <p:spPr>
          <a:xfrm rot="-5400000">
            <a:off x="1204525" y="2705125"/>
            <a:ext cx="2220000" cy="682500"/>
          </a:xfrm>
          <a:prstGeom prst="roundRect">
            <a:avLst>
              <a:gd fmla="val 16667" name="adj"/>
            </a:avLst>
          </a:prstGeom>
          <a:solidFill>
            <a:srgbClr val="6D9EE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rPr>
              <a:t>Manager</a:t>
            </a:r>
            <a:endParaRPr>
              <a:solidFill>
                <a:srgbClr val="FFFFFF"/>
              </a:solidFill>
            </a:endParaRPr>
          </a:p>
        </p:txBody>
      </p:sp>
      <p:sp>
        <p:nvSpPr>
          <p:cNvPr id="611" name="Google Shape;611;p43"/>
          <p:cNvSpPr/>
          <p:nvPr/>
        </p:nvSpPr>
        <p:spPr>
          <a:xfrm>
            <a:off x="3259725" y="1403550"/>
            <a:ext cx="2509500" cy="3620700"/>
          </a:xfrm>
          <a:prstGeom prst="roundRect">
            <a:avLst>
              <a:gd fmla="val 6634" name="adj"/>
            </a:avLst>
          </a:prstGeom>
          <a:solidFill>
            <a:srgbClr val="D9EAD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134F5C"/>
              </a:solidFill>
              <a:latin typeface="Fira Code Medium"/>
              <a:ea typeface="Fira Code Medium"/>
              <a:cs typeface="Fira Code Medium"/>
              <a:sym typeface="Fira Code Medium"/>
            </a:endParaRPr>
          </a:p>
        </p:txBody>
      </p:sp>
      <p:sp>
        <p:nvSpPr>
          <p:cNvPr id="612" name="Google Shape;612;p43"/>
          <p:cNvSpPr/>
          <p:nvPr/>
        </p:nvSpPr>
        <p:spPr>
          <a:xfrm>
            <a:off x="4560750" y="4225475"/>
            <a:ext cx="1043100" cy="682500"/>
          </a:xfrm>
          <a:prstGeom prst="roundRect">
            <a:avLst>
              <a:gd fmla="val 16667" name="adj"/>
            </a:avLst>
          </a:prstGeom>
          <a:solidFill>
            <a:srgbClr val="274E1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rPr>
              <a:t>kubelet</a:t>
            </a:r>
            <a:endParaRPr>
              <a:solidFill>
                <a:srgbClr val="FFFFFF"/>
              </a:solidFill>
            </a:endParaRPr>
          </a:p>
        </p:txBody>
      </p:sp>
      <p:sp>
        <p:nvSpPr>
          <p:cNvPr id="613" name="Google Shape;613;p43"/>
          <p:cNvSpPr/>
          <p:nvPr/>
        </p:nvSpPr>
        <p:spPr>
          <a:xfrm rot="-5400000">
            <a:off x="2942175" y="2641675"/>
            <a:ext cx="2003100" cy="1026300"/>
          </a:xfrm>
          <a:prstGeom prst="roundRect">
            <a:avLst>
              <a:gd fmla="val 16667" name="adj"/>
            </a:avLst>
          </a:prstGeom>
          <a:solidFill>
            <a:srgbClr val="6AA84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614" name="Google Shape;614;p43"/>
          <p:cNvSpPr/>
          <p:nvPr/>
        </p:nvSpPr>
        <p:spPr>
          <a:xfrm>
            <a:off x="3430575" y="4225475"/>
            <a:ext cx="1043100" cy="682500"/>
          </a:xfrm>
          <a:prstGeom prst="roundRect">
            <a:avLst>
              <a:gd fmla="val 16667" name="adj"/>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rPr>
              <a:t>proxy</a:t>
            </a:r>
            <a:endParaRPr>
              <a:solidFill>
                <a:srgbClr val="FFFFFF"/>
              </a:solidFill>
            </a:endParaRPr>
          </a:p>
        </p:txBody>
      </p:sp>
      <p:sp>
        <p:nvSpPr>
          <p:cNvPr id="615" name="Google Shape;615;p43"/>
          <p:cNvSpPr/>
          <p:nvPr/>
        </p:nvSpPr>
        <p:spPr>
          <a:xfrm>
            <a:off x="3557925" y="2301450"/>
            <a:ext cx="788400" cy="498900"/>
          </a:xfrm>
          <a:prstGeom prst="roundRect">
            <a:avLst>
              <a:gd fmla="val 16667" name="adj"/>
            </a:avLst>
          </a:prstGeom>
          <a:solidFill>
            <a:srgbClr val="B6D7A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274E13"/>
                </a:solidFill>
              </a:rPr>
              <a:t>Pod</a:t>
            </a:r>
            <a:endParaRPr>
              <a:solidFill>
                <a:srgbClr val="274E13"/>
              </a:solidFill>
            </a:endParaRPr>
          </a:p>
        </p:txBody>
      </p:sp>
      <p:sp>
        <p:nvSpPr>
          <p:cNvPr id="616" name="Google Shape;616;p43"/>
          <p:cNvSpPr/>
          <p:nvPr/>
        </p:nvSpPr>
        <p:spPr>
          <a:xfrm>
            <a:off x="3557925" y="2911050"/>
            <a:ext cx="788400" cy="498900"/>
          </a:xfrm>
          <a:prstGeom prst="roundRect">
            <a:avLst>
              <a:gd fmla="val 16667" name="adj"/>
            </a:avLst>
          </a:prstGeom>
          <a:solidFill>
            <a:srgbClr val="B6D7A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274E13"/>
                </a:solidFill>
              </a:rPr>
              <a:t>Pod</a:t>
            </a:r>
            <a:endParaRPr>
              <a:solidFill>
                <a:srgbClr val="274E13"/>
              </a:solidFill>
            </a:endParaRPr>
          </a:p>
        </p:txBody>
      </p:sp>
      <p:sp>
        <p:nvSpPr>
          <p:cNvPr id="617" name="Google Shape;617;p43"/>
          <p:cNvSpPr/>
          <p:nvPr/>
        </p:nvSpPr>
        <p:spPr>
          <a:xfrm>
            <a:off x="3557925" y="3520650"/>
            <a:ext cx="788400" cy="498900"/>
          </a:xfrm>
          <a:prstGeom prst="roundRect">
            <a:avLst>
              <a:gd fmla="val 16667" name="adj"/>
            </a:avLst>
          </a:prstGeom>
          <a:solidFill>
            <a:srgbClr val="B6D7A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274E13"/>
                </a:solidFill>
              </a:rPr>
              <a:t>Pod</a:t>
            </a:r>
            <a:endParaRPr>
              <a:solidFill>
                <a:srgbClr val="274E13"/>
              </a:solidFill>
            </a:endParaRPr>
          </a:p>
        </p:txBody>
      </p:sp>
      <p:sp>
        <p:nvSpPr>
          <p:cNvPr id="618" name="Google Shape;618;p43"/>
          <p:cNvSpPr/>
          <p:nvPr/>
        </p:nvSpPr>
        <p:spPr>
          <a:xfrm rot="-5400000">
            <a:off x="4393575" y="2116450"/>
            <a:ext cx="1386300" cy="1026300"/>
          </a:xfrm>
          <a:prstGeom prst="roundRect">
            <a:avLst>
              <a:gd fmla="val 16667" name="adj"/>
            </a:avLst>
          </a:prstGeom>
          <a:solidFill>
            <a:srgbClr val="45818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619" name="Google Shape;619;p43"/>
          <p:cNvSpPr/>
          <p:nvPr/>
        </p:nvSpPr>
        <p:spPr>
          <a:xfrm>
            <a:off x="4700925" y="2072850"/>
            <a:ext cx="788400" cy="498900"/>
          </a:xfrm>
          <a:prstGeom prst="roundRect">
            <a:avLst>
              <a:gd fmla="val 16667" name="adj"/>
            </a:avLst>
          </a:prstGeom>
          <a:solidFill>
            <a:srgbClr val="B6D7A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274E13"/>
                </a:solidFill>
              </a:rPr>
              <a:t>Pod</a:t>
            </a:r>
            <a:endParaRPr>
              <a:solidFill>
                <a:srgbClr val="274E13"/>
              </a:solidFill>
            </a:endParaRPr>
          </a:p>
        </p:txBody>
      </p:sp>
      <p:sp>
        <p:nvSpPr>
          <p:cNvPr id="620" name="Google Shape;620;p43"/>
          <p:cNvSpPr/>
          <p:nvPr/>
        </p:nvSpPr>
        <p:spPr>
          <a:xfrm>
            <a:off x="4700925" y="2682450"/>
            <a:ext cx="788400" cy="498900"/>
          </a:xfrm>
          <a:prstGeom prst="roundRect">
            <a:avLst>
              <a:gd fmla="val 16667" name="adj"/>
            </a:avLst>
          </a:prstGeom>
          <a:solidFill>
            <a:srgbClr val="B6D7A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274E13"/>
                </a:solidFill>
              </a:rPr>
              <a:t>Pod</a:t>
            </a:r>
            <a:endParaRPr>
              <a:solidFill>
                <a:srgbClr val="274E13"/>
              </a:solidFill>
            </a:endParaRPr>
          </a:p>
        </p:txBody>
      </p:sp>
      <p:sp>
        <p:nvSpPr>
          <p:cNvPr id="621" name="Google Shape;621;p43"/>
          <p:cNvSpPr/>
          <p:nvPr/>
        </p:nvSpPr>
        <p:spPr>
          <a:xfrm rot="-5400000">
            <a:off x="4717125" y="3260963"/>
            <a:ext cx="756000" cy="1026300"/>
          </a:xfrm>
          <a:prstGeom prst="roundRect">
            <a:avLst>
              <a:gd fmla="val 16667" name="adj"/>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622" name="Google Shape;622;p43"/>
          <p:cNvSpPr/>
          <p:nvPr/>
        </p:nvSpPr>
        <p:spPr>
          <a:xfrm>
            <a:off x="4700925" y="3520650"/>
            <a:ext cx="788400" cy="498900"/>
          </a:xfrm>
          <a:prstGeom prst="roundRect">
            <a:avLst>
              <a:gd fmla="val 16667" name="adj"/>
            </a:avLst>
          </a:prstGeom>
          <a:solidFill>
            <a:srgbClr val="B6D7A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274E13"/>
                </a:solidFill>
              </a:rPr>
              <a:t>Pod</a:t>
            </a:r>
            <a:endParaRPr>
              <a:solidFill>
                <a:srgbClr val="274E13"/>
              </a:solidFill>
            </a:endParaRPr>
          </a:p>
        </p:txBody>
      </p:sp>
      <p:sp>
        <p:nvSpPr>
          <p:cNvPr id="623" name="Google Shape;623;p43"/>
          <p:cNvSpPr/>
          <p:nvPr/>
        </p:nvSpPr>
        <p:spPr>
          <a:xfrm>
            <a:off x="6333025" y="4266425"/>
            <a:ext cx="2509500" cy="682500"/>
          </a:xfrm>
          <a:prstGeom prst="roundRect">
            <a:avLst>
              <a:gd fmla="val 29289" name="adj"/>
            </a:avLst>
          </a:prstGeom>
          <a:solidFill>
            <a:srgbClr val="D9EAD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434343"/>
                </a:solidFill>
                <a:latin typeface="Fira Code Medium"/>
                <a:ea typeface="Fira Code Medium"/>
                <a:cs typeface="Fira Code Medium"/>
                <a:sym typeface="Fira Code Medium"/>
              </a:rPr>
              <a:t>PacNode02</a:t>
            </a:r>
            <a:endParaRPr>
              <a:solidFill>
                <a:srgbClr val="434343"/>
              </a:solidFill>
              <a:latin typeface="Fira Code Medium"/>
              <a:ea typeface="Fira Code Medium"/>
              <a:cs typeface="Fira Code Medium"/>
              <a:sym typeface="Fira Code Medium"/>
            </a:endParaRPr>
          </a:p>
        </p:txBody>
      </p:sp>
      <p:sp>
        <p:nvSpPr>
          <p:cNvPr id="624" name="Google Shape;624;p43"/>
          <p:cNvSpPr/>
          <p:nvPr/>
        </p:nvSpPr>
        <p:spPr>
          <a:xfrm>
            <a:off x="6333025" y="3432875"/>
            <a:ext cx="2509500" cy="682500"/>
          </a:xfrm>
          <a:prstGeom prst="roundRect">
            <a:avLst>
              <a:gd fmla="val 21000" name="adj"/>
            </a:avLst>
          </a:prstGeom>
          <a:solidFill>
            <a:srgbClr val="D9EAD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434343"/>
                </a:solidFill>
                <a:latin typeface="Fira Code Medium"/>
                <a:ea typeface="Fira Code Medium"/>
                <a:cs typeface="Fira Code Medium"/>
                <a:sym typeface="Fira Code Medium"/>
              </a:rPr>
              <a:t>Pac</a:t>
            </a:r>
            <a:r>
              <a:rPr lang="en">
                <a:solidFill>
                  <a:srgbClr val="434343"/>
                </a:solidFill>
                <a:latin typeface="Fira Code Medium"/>
                <a:ea typeface="Fira Code Medium"/>
                <a:cs typeface="Fira Code Medium"/>
                <a:sym typeface="Fira Code Medium"/>
              </a:rPr>
              <a:t>No</a:t>
            </a:r>
            <a:r>
              <a:rPr lang="en">
                <a:solidFill>
                  <a:srgbClr val="434343"/>
                </a:solidFill>
                <a:latin typeface="Fira Code Medium"/>
                <a:ea typeface="Fira Code Medium"/>
                <a:cs typeface="Fira Code Medium"/>
                <a:sym typeface="Fira Code Medium"/>
              </a:rPr>
              <a:t>d</a:t>
            </a:r>
            <a:r>
              <a:rPr lang="en">
                <a:solidFill>
                  <a:srgbClr val="434343"/>
                </a:solidFill>
                <a:latin typeface="Fira Code Medium"/>
                <a:ea typeface="Fira Code Medium"/>
                <a:cs typeface="Fira Code Medium"/>
                <a:sym typeface="Fira Code Medium"/>
              </a:rPr>
              <a:t>e03</a:t>
            </a:r>
            <a:endParaRPr>
              <a:solidFill>
                <a:srgbClr val="434343"/>
              </a:solidFill>
              <a:latin typeface="Fira Code Medium"/>
              <a:ea typeface="Fira Code Medium"/>
              <a:cs typeface="Fira Code Medium"/>
              <a:sym typeface="Fira Code Medium"/>
            </a:endParaRPr>
          </a:p>
        </p:txBody>
      </p:sp>
      <p:sp>
        <p:nvSpPr>
          <p:cNvPr id="625" name="Google Shape;625;p43"/>
          <p:cNvSpPr txBox="1"/>
          <p:nvPr/>
        </p:nvSpPr>
        <p:spPr>
          <a:xfrm>
            <a:off x="3014475" y="1536163"/>
            <a:ext cx="3000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434343"/>
                </a:solidFill>
                <a:latin typeface="Fira Code Medium"/>
                <a:ea typeface="Fira Code Medium"/>
                <a:cs typeface="Fira Code Medium"/>
                <a:sym typeface="Fira Code Medium"/>
              </a:rPr>
              <a:t>Pac</a:t>
            </a:r>
            <a:r>
              <a:rPr lang="en">
                <a:solidFill>
                  <a:srgbClr val="434343"/>
                </a:solidFill>
                <a:latin typeface="Fira Code Medium"/>
                <a:ea typeface="Fira Code Medium"/>
                <a:cs typeface="Fira Code Medium"/>
                <a:sym typeface="Fira Code Medium"/>
              </a:rPr>
              <a:t>Node01</a:t>
            </a:r>
            <a:endParaRPr/>
          </a:p>
        </p:txBody>
      </p:sp>
      <p:sp>
        <p:nvSpPr>
          <p:cNvPr id="626" name="Google Shape;626;p43"/>
          <p:cNvSpPr txBox="1"/>
          <p:nvPr/>
        </p:nvSpPr>
        <p:spPr>
          <a:xfrm>
            <a:off x="66450" y="1536163"/>
            <a:ext cx="3000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434343"/>
                </a:solidFill>
                <a:latin typeface="Fira Code Medium"/>
                <a:ea typeface="Fira Code Medium"/>
                <a:cs typeface="Fira Code Medium"/>
                <a:sym typeface="Fira Code Medium"/>
              </a:rPr>
              <a:t>PacControlPlane</a:t>
            </a:r>
            <a:endParaRPr>
              <a:solidFill>
                <a:srgbClr val="434343"/>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0" name="Shape 630"/>
        <p:cNvGrpSpPr/>
        <p:nvPr/>
      </p:nvGrpSpPr>
      <p:grpSpPr>
        <a:xfrm>
          <a:off x="0" y="0"/>
          <a:ext cx="0" cy="0"/>
          <a:chOff x="0" y="0"/>
          <a:chExt cx="0" cy="0"/>
        </a:xfrm>
      </p:grpSpPr>
      <p:sp>
        <p:nvSpPr>
          <p:cNvPr id="631" name="Google Shape;631;p44"/>
          <p:cNvSpPr txBox="1"/>
          <p:nvPr>
            <p:ph type="title"/>
          </p:nvPr>
        </p:nvSpPr>
        <p:spPr>
          <a:xfrm>
            <a:off x="311700" y="445025"/>
            <a:ext cx="32325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latin typeface="Fira Code"/>
                <a:ea typeface="Fira Code"/>
                <a:cs typeface="Fira Code"/>
                <a:sym typeface="Fira Code"/>
              </a:rPr>
              <a:t>Load Balancer</a:t>
            </a:r>
            <a:endParaRPr b="1">
              <a:latin typeface="Fira Code"/>
              <a:ea typeface="Fira Code"/>
              <a:cs typeface="Fira Code"/>
              <a:sym typeface="Fira Code"/>
            </a:endParaRPr>
          </a:p>
        </p:txBody>
      </p:sp>
      <p:pic>
        <p:nvPicPr>
          <p:cNvPr id="632" name="Google Shape;632;p44"/>
          <p:cNvPicPr preferRelativeResize="0"/>
          <p:nvPr/>
        </p:nvPicPr>
        <p:blipFill rotWithShape="1">
          <a:blip r:embed="rId3">
            <a:alphaModFix/>
          </a:blip>
          <a:srcRect b="0" l="29437" r="28073" t="0"/>
          <a:stretch/>
        </p:blipFill>
        <p:spPr>
          <a:xfrm>
            <a:off x="5145323" y="1531288"/>
            <a:ext cx="1405148" cy="2399975"/>
          </a:xfrm>
          <a:prstGeom prst="rect">
            <a:avLst/>
          </a:prstGeom>
          <a:noFill/>
          <a:ln>
            <a:noFill/>
          </a:ln>
        </p:spPr>
      </p:pic>
      <p:pic>
        <p:nvPicPr>
          <p:cNvPr id="633" name="Google Shape;633;p44"/>
          <p:cNvPicPr preferRelativeResize="0"/>
          <p:nvPr/>
        </p:nvPicPr>
        <p:blipFill rotWithShape="1">
          <a:blip r:embed="rId4">
            <a:alphaModFix/>
          </a:blip>
          <a:srcRect b="0" l="36759" r="33603" t="0"/>
          <a:stretch/>
        </p:blipFill>
        <p:spPr>
          <a:xfrm>
            <a:off x="7405400" y="2571750"/>
            <a:ext cx="1675500" cy="2119901"/>
          </a:xfrm>
          <a:prstGeom prst="rect">
            <a:avLst/>
          </a:prstGeom>
          <a:noFill/>
          <a:ln>
            <a:noFill/>
          </a:ln>
        </p:spPr>
      </p:pic>
      <p:pic>
        <p:nvPicPr>
          <p:cNvPr id="634" name="Google Shape;634;p44"/>
          <p:cNvPicPr preferRelativeResize="0"/>
          <p:nvPr/>
        </p:nvPicPr>
        <p:blipFill rotWithShape="1">
          <a:blip r:embed="rId5">
            <a:alphaModFix/>
          </a:blip>
          <a:srcRect b="0" l="0" r="-9158" t="0"/>
          <a:stretch/>
        </p:blipFill>
        <p:spPr>
          <a:xfrm>
            <a:off x="3544200" y="3691125"/>
            <a:ext cx="4277149" cy="1070900"/>
          </a:xfrm>
          <a:prstGeom prst="rect">
            <a:avLst/>
          </a:prstGeom>
          <a:noFill/>
          <a:ln>
            <a:noFill/>
          </a:ln>
        </p:spPr>
      </p:pic>
      <p:sp>
        <p:nvSpPr>
          <p:cNvPr id="635" name="Google Shape;635;p44"/>
          <p:cNvSpPr/>
          <p:nvPr/>
        </p:nvSpPr>
        <p:spPr>
          <a:xfrm rot="-5400000">
            <a:off x="-125875" y="3953950"/>
            <a:ext cx="1405200" cy="682500"/>
          </a:xfrm>
          <a:prstGeom prst="roundRect">
            <a:avLst>
              <a:gd fmla="val 22381" name="adj"/>
            </a:avLst>
          </a:prstGeom>
          <a:solidFill>
            <a:srgbClr val="C9DAF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434343"/>
                </a:solidFill>
                <a:latin typeface="Fira Code Medium"/>
                <a:ea typeface="Fira Code Medium"/>
                <a:cs typeface="Fira Code Medium"/>
                <a:sym typeface="Fira Code Medium"/>
              </a:rPr>
              <a:t>PacControlPlane</a:t>
            </a:r>
            <a:endParaRPr>
              <a:solidFill>
                <a:srgbClr val="434343"/>
              </a:solidFill>
              <a:latin typeface="Fira Code Medium"/>
              <a:ea typeface="Fira Code Medium"/>
              <a:cs typeface="Fira Code Medium"/>
              <a:sym typeface="Fira Code Medium"/>
            </a:endParaRPr>
          </a:p>
        </p:txBody>
      </p:sp>
      <p:sp>
        <p:nvSpPr>
          <p:cNvPr id="636" name="Google Shape;636;p44"/>
          <p:cNvSpPr/>
          <p:nvPr/>
        </p:nvSpPr>
        <p:spPr>
          <a:xfrm>
            <a:off x="235475" y="2796700"/>
            <a:ext cx="2509500" cy="682500"/>
          </a:xfrm>
          <a:prstGeom prst="roundRect">
            <a:avLst>
              <a:gd fmla="val 22381" name="adj"/>
            </a:avLst>
          </a:prstGeom>
          <a:solidFill>
            <a:srgbClr val="5DA84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Fira Code Medium"/>
                <a:ea typeface="Fira Code Medium"/>
                <a:cs typeface="Fira Code Medium"/>
                <a:sym typeface="Fira Code Medium"/>
              </a:rPr>
              <a:t>Nginx</a:t>
            </a:r>
            <a:endParaRPr>
              <a:solidFill>
                <a:schemeClr val="dk1"/>
              </a:solidFill>
              <a:latin typeface="Fira Code Medium"/>
              <a:ea typeface="Fira Code Medium"/>
              <a:cs typeface="Fira Code Medium"/>
              <a:sym typeface="Fira Code Medium"/>
            </a:endParaRPr>
          </a:p>
        </p:txBody>
      </p:sp>
      <p:sp>
        <p:nvSpPr>
          <p:cNvPr id="637" name="Google Shape;637;p44"/>
          <p:cNvSpPr/>
          <p:nvPr/>
        </p:nvSpPr>
        <p:spPr>
          <a:xfrm>
            <a:off x="235475" y="1644675"/>
            <a:ext cx="2509500" cy="682500"/>
          </a:xfrm>
          <a:prstGeom prst="roundRect">
            <a:avLst>
              <a:gd fmla="val 22381" name="adj"/>
            </a:avLst>
          </a:prstGeom>
          <a:solidFill>
            <a:srgbClr val="FCE5C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434343"/>
                </a:solidFill>
                <a:latin typeface="Fira Code Medium"/>
                <a:ea typeface="Fira Code Medium"/>
                <a:cs typeface="Fira Code Medium"/>
                <a:sym typeface="Fira Code Medium"/>
              </a:rPr>
              <a:t>DNS :: Cloudflare</a:t>
            </a:r>
            <a:endParaRPr>
              <a:solidFill>
                <a:srgbClr val="434343"/>
              </a:solidFill>
              <a:latin typeface="Fira Code Medium"/>
              <a:ea typeface="Fira Code Medium"/>
              <a:cs typeface="Fira Code Medium"/>
              <a:sym typeface="Fira Code Medium"/>
            </a:endParaRPr>
          </a:p>
        </p:txBody>
      </p:sp>
      <p:sp>
        <p:nvSpPr>
          <p:cNvPr id="638" name="Google Shape;638;p44"/>
          <p:cNvSpPr txBox="1"/>
          <p:nvPr/>
        </p:nvSpPr>
        <p:spPr>
          <a:xfrm>
            <a:off x="787625" y="2361838"/>
            <a:ext cx="1405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Fira Code"/>
                <a:ea typeface="Fira Code"/>
                <a:cs typeface="Fira Code"/>
                <a:sym typeface="Fira Code"/>
              </a:rPr>
              <a:t>10.15.xx.xx</a:t>
            </a:r>
            <a:endParaRPr>
              <a:solidFill>
                <a:schemeClr val="dk1"/>
              </a:solidFill>
              <a:latin typeface="Fira Code"/>
              <a:ea typeface="Fira Code"/>
              <a:cs typeface="Fira Code"/>
              <a:sym typeface="Fira Code"/>
            </a:endParaRPr>
          </a:p>
        </p:txBody>
      </p:sp>
      <p:sp>
        <p:nvSpPr>
          <p:cNvPr id="639" name="Google Shape;639;p44"/>
          <p:cNvSpPr txBox="1"/>
          <p:nvPr/>
        </p:nvSpPr>
        <p:spPr>
          <a:xfrm>
            <a:off x="635225" y="1131100"/>
            <a:ext cx="1919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Fira Code"/>
                <a:ea typeface="Fira Code"/>
                <a:cs typeface="Fira Code"/>
                <a:sym typeface="Fira Code"/>
              </a:rPr>
              <a:t>prashantnook.in</a:t>
            </a:r>
            <a:endParaRPr>
              <a:solidFill>
                <a:schemeClr val="dk1"/>
              </a:solidFill>
              <a:latin typeface="Fira Code"/>
              <a:ea typeface="Fira Code"/>
              <a:cs typeface="Fira Code"/>
              <a:sym typeface="Fira Code"/>
            </a:endParaRPr>
          </a:p>
        </p:txBody>
      </p:sp>
      <p:sp>
        <p:nvSpPr>
          <p:cNvPr id="640" name="Google Shape;640;p44"/>
          <p:cNvSpPr/>
          <p:nvPr/>
        </p:nvSpPr>
        <p:spPr>
          <a:xfrm rot="-5400000">
            <a:off x="787625" y="3953950"/>
            <a:ext cx="1405200" cy="682500"/>
          </a:xfrm>
          <a:prstGeom prst="roundRect">
            <a:avLst>
              <a:gd fmla="val 22381" name="adj"/>
            </a:avLst>
          </a:prstGeom>
          <a:solidFill>
            <a:srgbClr val="D9EAD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434343"/>
                </a:solidFill>
                <a:latin typeface="Fira Code Medium"/>
                <a:ea typeface="Fira Code Medium"/>
                <a:cs typeface="Fira Code Medium"/>
                <a:sym typeface="Fira Code Medium"/>
              </a:rPr>
              <a:t>Minecraft</a:t>
            </a:r>
            <a:endParaRPr>
              <a:solidFill>
                <a:srgbClr val="434343"/>
              </a:solidFill>
              <a:latin typeface="Fira Code Medium"/>
              <a:ea typeface="Fira Code Medium"/>
              <a:cs typeface="Fira Code Medium"/>
              <a:sym typeface="Fira Code Medium"/>
            </a:endParaRPr>
          </a:p>
        </p:txBody>
      </p:sp>
      <p:sp>
        <p:nvSpPr>
          <p:cNvPr id="641" name="Google Shape;641;p44"/>
          <p:cNvSpPr/>
          <p:nvPr/>
        </p:nvSpPr>
        <p:spPr>
          <a:xfrm rot="-5400000">
            <a:off x="1701125" y="3953950"/>
            <a:ext cx="1405200" cy="682500"/>
          </a:xfrm>
          <a:prstGeom prst="roundRect">
            <a:avLst>
              <a:gd fmla="val 22381" name="adj"/>
            </a:avLst>
          </a:prstGeom>
          <a:solidFill>
            <a:srgbClr val="B4A7D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Fira Code Medium"/>
                <a:ea typeface="Fira Code Medium"/>
                <a:cs typeface="Fira Code Medium"/>
                <a:sym typeface="Fira Code Medium"/>
              </a:rPr>
              <a:t>NAS…</a:t>
            </a:r>
            <a:endParaRPr>
              <a:solidFill>
                <a:schemeClr val="dk1"/>
              </a:solidFill>
              <a:latin typeface="Fira Code Medium"/>
              <a:ea typeface="Fira Code Medium"/>
              <a:cs typeface="Fira Code Medium"/>
              <a:sym typeface="Fira Code Medium"/>
            </a:endParaRPr>
          </a:p>
        </p:txBody>
      </p:sp>
      <p:sp>
        <p:nvSpPr>
          <p:cNvPr id="642" name="Google Shape;642;p44"/>
          <p:cNvSpPr txBox="1"/>
          <p:nvPr/>
        </p:nvSpPr>
        <p:spPr>
          <a:xfrm>
            <a:off x="5587801" y="587675"/>
            <a:ext cx="7884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1"/>
                </a:solidFill>
                <a:latin typeface="Fira Sans"/>
                <a:ea typeface="Fira Sans"/>
                <a:cs typeface="Fira Sans"/>
                <a:sym typeface="Fira Sans"/>
              </a:rPr>
              <a:t>86c91940</a:t>
            </a:r>
            <a:endParaRPr sz="1000">
              <a:solidFill>
                <a:schemeClr val="dk1"/>
              </a:solidFill>
              <a:latin typeface="Fira Sans"/>
              <a:ea typeface="Fira Sans"/>
              <a:cs typeface="Fira Sans"/>
              <a:sym typeface="Fira Sans"/>
            </a:endParaRPr>
          </a:p>
        </p:txBody>
      </p:sp>
      <p:pic>
        <p:nvPicPr>
          <p:cNvPr id="643" name="Google Shape;643;p44"/>
          <p:cNvPicPr preferRelativeResize="0"/>
          <p:nvPr/>
        </p:nvPicPr>
        <p:blipFill rotWithShape="1">
          <a:blip r:embed="rId6">
            <a:alphaModFix/>
          </a:blip>
          <a:srcRect b="21228" l="0" r="0" t="0"/>
          <a:stretch/>
        </p:blipFill>
        <p:spPr>
          <a:xfrm>
            <a:off x="6656325" y="298628"/>
            <a:ext cx="387924" cy="456548"/>
          </a:xfrm>
          <a:prstGeom prst="rect">
            <a:avLst/>
          </a:prstGeom>
          <a:noFill/>
          <a:ln>
            <a:noFill/>
          </a:ln>
        </p:spPr>
      </p:pic>
      <p:cxnSp>
        <p:nvCxnSpPr>
          <p:cNvPr id="644" name="Google Shape;644;p44"/>
          <p:cNvCxnSpPr>
            <a:stCxn id="642" idx="3"/>
            <a:endCxn id="643" idx="1"/>
          </p:cNvCxnSpPr>
          <p:nvPr/>
        </p:nvCxnSpPr>
        <p:spPr>
          <a:xfrm flipH="1" rot="10800000">
            <a:off x="6376201" y="526925"/>
            <a:ext cx="280200" cy="230100"/>
          </a:xfrm>
          <a:prstGeom prst="straightConnector1">
            <a:avLst/>
          </a:prstGeom>
          <a:noFill/>
          <a:ln cap="flat" cmpd="sng" w="19050">
            <a:solidFill>
              <a:srgbClr val="B7B7B7"/>
            </a:solidFill>
            <a:prstDash val="solid"/>
            <a:round/>
            <a:headEnd len="med" w="med" type="none"/>
            <a:tailEnd len="med" w="med" type="triangle"/>
          </a:ln>
        </p:spPr>
      </p:cxnSp>
      <p:pic>
        <p:nvPicPr>
          <p:cNvPr id="645" name="Google Shape;645;p44"/>
          <p:cNvPicPr preferRelativeResize="0"/>
          <p:nvPr/>
        </p:nvPicPr>
        <p:blipFill rotWithShape="1">
          <a:blip r:embed="rId7">
            <a:alphaModFix/>
          </a:blip>
          <a:srcRect b="0" l="0" r="74982" t="0"/>
          <a:stretch/>
        </p:blipFill>
        <p:spPr>
          <a:xfrm>
            <a:off x="6768461" y="1110182"/>
            <a:ext cx="237998" cy="235371"/>
          </a:xfrm>
          <a:prstGeom prst="rect">
            <a:avLst/>
          </a:prstGeom>
          <a:noFill/>
          <a:ln>
            <a:noFill/>
          </a:ln>
        </p:spPr>
      </p:pic>
      <p:pic>
        <p:nvPicPr>
          <p:cNvPr id="646" name="Google Shape;646;p44"/>
          <p:cNvPicPr preferRelativeResize="0"/>
          <p:nvPr/>
        </p:nvPicPr>
        <p:blipFill rotWithShape="1">
          <a:blip r:embed="rId8">
            <a:alphaModFix/>
          </a:blip>
          <a:srcRect b="27187" l="16727" r="64982" t="21565"/>
          <a:stretch/>
        </p:blipFill>
        <p:spPr>
          <a:xfrm>
            <a:off x="7170159" y="1091586"/>
            <a:ext cx="251807" cy="272589"/>
          </a:xfrm>
          <a:prstGeom prst="rect">
            <a:avLst/>
          </a:prstGeom>
          <a:noFill/>
          <a:ln>
            <a:noFill/>
          </a:ln>
        </p:spPr>
      </p:pic>
      <p:cxnSp>
        <p:nvCxnSpPr>
          <p:cNvPr id="647" name="Google Shape;647;p44"/>
          <p:cNvCxnSpPr>
            <a:stCxn id="643" idx="2"/>
            <a:endCxn id="645" idx="0"/>
          </p:cNvCxnSpPr>
          <p:nvPr/>
        </p:nvCxnSpPr>
        <p:spPr>
          <a:xfrm>
            <a:off x="6850288" y="755176"/>
            <a:ext cx="37200" cy="354900"/>
          </a:xfrm>
          <a:prstGeom prst="straightConnector1">
            <a:avLst/>
          </a:prstGeom>
          <a:noFill/>
          <a:ln cap="flat" cmpd="sng" w="19050">
            <a:solidFill>
              <a:srgbClr val="B7B7B7"/>
            </a:solidFill>
            <a:prstDash val="solid"/>
            <a:round/>
            <a:headEnd len="med" w="med" type="none"/>
            <a:tailEnd len="med" w="med" type="triangle"/>
          </a:ln>
        </p:spPr>
      </p:cxnSp>
      <p:cxnSp>
        <p:nvCxnSpPr>
          <p:cNvPr id="648" name="Google Shape;648;p44"/>
          <p:cNvCxnSpPr>
            <a:stCxn id="645" idx="3"/>
            <a:endCxn id="646" idx="1"/>
          </p:cNvCxnSpPr>
          <p:nvPr/>
        </p:nvCxnSpPr>
        <p:spPr>
          <a:xfrm>
            <a:off x="7006459" y="1227867"/>
            <a:ext cx="163800" cy="0"/>
          </a:xfrm>
          <a:prstGeom prst="straightConnector1">
            <a:avLst/>
          </a:prstGeom>
          <a:noFill/>
          <a:ln cap="flat" cmpd="sng" w="19050">
            <a:solidFill>
              <a:srgbClr val="B7B7B7"/>
            </a:solidFill>
            <a:prstDash val="solid"/>
            <a:round/>
            <a:headEnd len="med" w="med" type="none"/>
            <a:tailEnd len="med" w="med" type="triangle"/>
          </a:ln>
        </p:spPr>
      </p:cxnSp>
      <p:pic>
        <p:nvPicPr>
          <p:cNvPr id="649" name="Google Shape;649;p44"/>
          <p:cNvPicPr preferRelativeResize="0"/>
          <p:nvPr/>
        </p:nvPicPr>
        <p:blipFill>
          <a:blip r:embed="rId9">
            <a:alphaModFix/>
          </a:blip>
          <a:stretch>
            <a:fillRect/>
          </a:stretch>
        </p:blipFill>
        <p:spPr>
          <a:xfrm>
            <a:off x="7448362" y="526900"/>
            <a:ext cx="336197" cy="354899"/>
          </a:xfrm>
          <a:prstGeom prst="rect">
            <a:avLst/>
          </a:prstGeom>
          <a:noFill/>
          <a:ln>
            <a:noFill/>
          </a:ln>
        </p:spPr>
      </p:pic>
      <p:cxnSp>
        <p:nvCxnSpPr>
          <p:cNvPr id="650" name="Google Shape;650;p44"/>
          <p:cNvCxnSpPr>
            <a:stCxn id="643" idx="3"/>
            <a:endCxn id="649" idx="1"/>
          </p:cNvCxnSpPr>
          <p:nvPr/>
        </p:nvCxnSpPr>
        <p:spPr>
          <a:xfrm>
            <a:off x="7044250" y="526902"/>
            <a:ext cx="404100" cy="177300"/>
          </a:xfrm>
          <a:prstGeom prst="straightConnector1">
            <a:avLst/>
          </a:prstGeom>
          <a:noFill/>
          <a:ln cap="flat" cmpd="sng" w="19050">
            <a:solidFill>
              <a:srgbClr val="B7B7B7"/>
            </a:solidFill>
            <a:prstDash val="solid"/>
            <a:round/>
            <a:headEnd len="med" w="med" type="none"/>
            <a:tailEnd len="med" w="med" type="triangle"/>
          </a:ln>
        </p:spPr>
      </p:cxnSp>
      <p:cxnSp>
        <p:nvCxnSpPr>
          <p:cNvPr id="651" name="Google Shape;651;p44"/>
          <p:cNvCxnSpPr>
            <a:stCxn id="646" idx="3"/>
            <a:endCxn id="649" idx="1"/>
          </p:cNvCxnSpPr>
          <p:nvPr/>
        </p:nvCxnSpPr>
        <p:spPr>
          <a:xfrm flipH="1" rot="10800000">
            <a:off x="7421966" y="704381"/>
            <a:ext cx="26400" cy="523500"/>
          </a:xfrm>
          <a:prstGeom prst="curvedConnector3">
            <a:avLst>
              <a:gd fmla="val 49993" name="adj1"/>
            </a:avLst>
          </a:prstGeom>
          <a:noFill/>
          <a:ln cap="flat" cmpd="sng" w="19050">
            <a:solidFill>
              <a:srgbClr val="B7B7B7"/>
            </a:solidFill>
            <a:prstDash val="solid"/>
            <a:round/>
            <a:headEnd len="med" w="med" type="triangle"/>
            <a:tailEnd len="med" w="med" type="none"/>
          </a:ln>
        </p:spPr>
      </p:cxnSp>
      <p:pic>
        <p:nvPicPr>
          <p:cNvPr id="652" name="Google Shape;652;p44"/>
          <p:cNvPicPr preferRelativeResize="0"/>
          <p:nvPr/>
        </p:nvPicPr>
        <p:blipFill rotWithShape="1">
          <a:blip r:embed="rId3">
            <a:alphaModFix/>
          </a:blip>
          <a:srcRect b="0" l="29437" r="28073" t="0"/>
          <a:stretch/>
        </p:blipFill>
        <p:spPr>
          <a:xfrm>
            <a:off x="7904551" y="-2"/>
            <a:ext cx="1038500" cy="1773724"/>
          </a:xfrm>
          <a:prstGeom prst="rect">
            <a:avLst/>
          </a:prstGeom>
          <a:noFill/>
          <a:ln>
            <a:noFill/>
          </a:ln>
        </p:spPr>
      </p:pic>
      <p:cxnSp>
        <p:nvCxnSpPr>
          <p:cNvPr id="653" name="Google Shape;653;p44"/>
          <p:cNvCxnSpPr>
            <a:stCxn id="649" idx="3"/>
            <a:endCxn id="652" idx="1"/>
          </p:cNvCxnSpPr>
          <p:nvPr/>
        </p:nvCxnSpPr>
        <p:spPr>
          <a:xfrm>
            <a:off x="7784560" y="704350"/>
            <a:ext cx="120000" cy="182400"/>
          </a:xfrm>
          <a:prstGeom prst="straightConnector1">
            <a:avLst/>
          </a:prstGeom>
          <a:noFill/>
          <a:ln cap="flat" cmpd="sng" w="19050">
            <a:solidFill>
              <a:srgbClr val="B7B7B7"/>
            </a:solidFill>
            <a:prstDash val="solid"/>
            <a:round/>
            <a:headEnd len="med" w="med" type="none"/>
            <a:tailEnd len="med" w="med" type="triangle"/>
          </a:ln>
        </p:spPr>
      </p:cxn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7" name="Shape 657"/>
        <p:cNvGrpSpPr/>
        <p:nvPr/>
      </p:nvGrpSpPr>
      <p:grpSpPr>
        <a:xfrm>
          <a:off x="0" y="0"/>
          <a:ext cx="0" cy="0"/>
          <a:chOff x="0" y="0"/>
          <a:chExt cx="0" cy="0"/>
        </a:xfrm>
      </p:grpSpPr>
      <p:sp>
        <p:nvSpPr>
          <p:cNvPr id="658" name="Google Shape;658;p45"/>
          <p:cNvSpPr txBox="1"/>
          <p:nvPr>
            <p:ph type="title"/>
          </p:nvPr>
        </p:nvSpPr>
        <p:spPr>
          <a:xfrm>
            <a:off x="311700" y="445025"/>
            <a:ext cx="32325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latin typeface="Fira Code"/>
                <a:ea typeface="Fira Code"/>
                <a:cs typeface="Fira Code"/>
                <a:sym typeface="Fira Code"/>
              </a:rPr>
              <a:t>Monitoring!</a:t>
            </a:r>
            <a:endParaRPr b="1">
              <a:latin typeface="Fira Code"/>
              <a:ea typeface="Fira Code"/>
              <a:cs typeface="Fira Code"/>
              <a:sym typeface="Fira Code"/>
            </a:endParaRPr>
          </a:p>
        </p:txBody>
      </p:sp>
      <p:sp>
        <p:nvSpPr>
          <p:cNvPr id="659" name="Google Shape;659;p45"/>
          <p:cNvSpPr txBox="1"/>
          <p:nvPr/>
        </p:nvSpPr>
        <p:spPr>
          <a:xfrm>
            <a:off x="658076" y="3875400"/>
            <a:ext cx="7884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1"/>
                </a:solidFill>
                <a:latin typeface="Fira Sans"/>
                <a:ea typeface="Fira Sans"/>
                <a:cs typeface="Fira Sans"/>
                <a:sym typeface="Fira Sans"/>
              </a:rPr>
              <a:t>86c91940</a:t>
            </a:r>
            <a:endParaRPr sz="1000">
              <a:solidFill>
                <a:schemeClr val="dk1"/>
              </a:solidFill>
              <a:latin typeface="Fira Sans"/>
              <a:ea typeface="Fira Sans"/>
              <a:cs typeface="Fira Sans"/>
              <a:sym typeface="Fira Sans"/>
            </a:endParaRPr>
          </a:p>
        </p:txBody>
      </p:sp>
      <p:pic>
        <p:nvPicPr>
          <p:cNvPr id="660" name="Google Shape;660;p45"/>
          <p:cNvPicPr preferRelativeResize="0"/>
          <p:nvPr/>
        </p:nvPicPr>
        <p:blipFill rotWithShape="1">
          <a:blip r:embed="rId3">
            <a:alphaModFix/>
          </a:blip>
          <a:srcRect b="21228" l="0" r="0" t="0"/>
          <a:stretch/>
        </p:blipFill>
        <p:spPr>
          <a:xfrm>
            <a:off x="1726600" y="3586353"/>
            <a:ext cx="387924" cy="456548"/>
          </a:xfrm>
          <a:prstGeom prst="rect">
            <a:avLst/>
          </a:prstGeom>
          <a:noFill/>
          <a:ln>
            <a:noFill/>
          </a:ln>
        </p:spPr>
      </p:pic>
      <p:cxnSp>
        <p:nvCxnSpPr>
          <p:cNvPr id="661" name="Google Shape;661;p45"/>
          <p:cNvCxnSpPr>
            <a:stCxn id="659" idx="3"/>
            <a:endCxn id="660" idx="1"/>
          </p:cNvCxnSpPr>
          <p:nvPr/>
        </p:nvCxnSpPr>
        <p:spPr>
          <a:xfrm flipH="1" rot="10800000">
            <a:off x="1446476" y="3814650"/>
            <a:ext cx="280200" cy="230100"/>
          </a:xfrm>
          <a:prstGeom prst="straightConnector1">
            <a:avLst/>
          </a:prstGeom>
          <a:noFill/>
          <a:ln cap="flat" cmpd="sng" w="19050">
            <a:solidFill>
              <a:srgbClr val="B7B7B7"/>
            </a:solidFill>
            <a:prstDash val="solid"/>
            <a:round/>
            <a:headEnd len="med" w="med" type="none"/>
            <a:tailEnd len="med" w="med" type="triangle"/>
          </a:ln>
        </p:spPr>
      </p:cxnSp>
      <p:pic>
        <p:nvPicPr>
          <p:cNvPr id="662" name="Google Shape;662;p45"/>
          <p:cNvPicPr preferRelativeResize="0"/>
          <p:nvPr/>
        </p:nvPicPr>
        <p:blipFill rotWithShape="1">
          <a:blip r:embed="rId4">
            <a:alphaModFix/>
          </a:blip>
          <a:srcRect b="0" l="0" r="74982" t="0"/>
          <a:stretch/>
        </p:blipFill>
        <p:spPr>
          <a:xfrm>
            <a:off x="1838736" y="4397907"/>
            <a:ext cx="237998" cy="235371"/>
          </a:xfrm>
          <a:prstGeom prst="rect">
            <a:avLst/>
          </a:prstGeom>
          <a:noFill/>
          <a:ln>
            <a:noFill/>
          </a:ln>
        </p:spPr>
      </p:pic>
      <p:pic>
        <p:nvPicPr>
          <p:cNvPr id="663" name="Google Shape;663;p45"/>
          <p:cNvPicPr preferRelativeResize="0"/>
          <p:nvPr/>
        </p:nvPicPr>
        <p:blipFill rotWithShape="1">
          <a:blip r:embed="rId5">
            <a:alphaModFix/>
          </a:blip>
          <a:srcRect b="27187" l="16727" r="64982" t="21565"/>
          <a:stretch/>
        </p:blipFill>
        <p:spPr>
          <a:xfrm>
            <a:off x="2240434" y="4379311"/>
            <a:ext cx="251808" cy="272589"/>
          </a:xfrm>
          <a:prstGeom prst="rect">
            <a:avLst/>
          </a:prstGeom>
          <a:noFill/>
          <a:ln>
            <a:noFill/>
          </a:ln>
        </p:spPr>
      </p:pic>
      <p:cxnSp>
        <p:nvCxnSpPr>
          <p:cNvPr id="664" name="Google Shape;664;p45"/>
          <p:cNvCxnSpPr>
            <a:stCxn id="660" idx="2"/>
            <a:endCxn id="662" idx="0"/>
          </p:cNvCxnSpPr>
          <p:nvPr/>
        </p:nvCxnSpPr>
        <p:spPr>
          <a:xfrm>
            <a:off x="1920563" y="4042901"/>
            <a:ext cx="37200" cy="354900"/>
          </a:xfrm>
          <a:prstGeom prst="straightConnector1">
            <a:avLst/>
          </a:prstGeom>
          <a:noFill/>
          <a:ln cap="flat" cmpd="sng" w="19050">
            <a:solidFill>
              <a:srgbClr val="B7B7B7"/>
            </a:solidFill>
            <a:prstDash val="solid"/>
            <a:round/>
            <a:headEnd len="med" w="med" type="none"/>
            <a:tailEnd len="med" w="med" type="triangle"/>
          </a:ln>
        </p:spPr>
      </p:cxnSp>
      <p:cxnSp>
        <p:nvCxnSpPr>
          <p:cNvPr id="665" name="Google Shape;665;p45"/>
          <p:cNvCxnSpPr>
            <a:stCxn id="662" idx="3"/>
            <a:endCxn id="663" idx="1"/>
          </p:cNvCxnSpPr>
          <p:nvPr/>
        </p:nvCxnSpPr>
        <p:spPr>
          <a:xfrm>
            <a:off x="2076734" y="4515592"/>
            <a:ext cx="163800" cy="0"/>
          </a:xfrm>
          <a:prstGeom prst="straightConnector1">
            <a:avLst/>
          </a:prstGeom>
          <a:noFill/>
          <a:ln cap="flat" cmpd="sng" w="19050">
            <a:solidFill>
              <a:srgbClr val="B7B7B7"/>
            </a:solidFill>
            <a:prstDash val="solid"/>
            <a:round/>
            <a:headEnd len="med" w="med" type="none"/>
            <a:tailEnd len="med" w="med" type="triangle"/>
          </a:ln>
        </p:spPr>
      </p:cxnSp>
      <p:pic>
        <p:nvPicPr>
          <p:cNvPr id="666" name="Google Shape;666;p45"/>
          <p:cNvPicPr preferRelativeResize="0"/>
          <p:nvPr/>
        </p:nvPicPr>
        <p:blipFill>
          <a:blip r:embed="rId6">
            <a:alphaModFix/>
          </a:blip>
          <a:stretch>
            <a:fillRect/>
          </a:stretch>
        </p:blipFill>
        <p:spPr>
          <a:xfrm>
            <a:off x="2518637" y="3814625"/>
            <a:ext cx="336197" cy="354899"/>
          </a:xfrm>
          <a:prstGeom prst="rect">
            <a:avLst/>
          </a:prstGeom>
          <a:noFill/>
          <a:ln>
            <a:noFill/>
          </a:ln>
        </p:spPr>
      </p:pic>
      <p:cxnSp>
        <p:nvCxnSpPr>
          <p:cNvPr id="667" name="Google Shape;667;p45"/>
          <p:cNvCxnSpPr>
            <a:stCxn id="660" idx="3"/>
            <a:endCxn id="666" idx="1"/>
          </p:cNvCxnSpPr>
          <p:nvPr/>
        </p:nvCxnSpPr>
        <p:spPr>
          <a:xfrm>
            <a:off x="2114525" y="3814627"/>
            <a:ext cx="404100" cy="177300"/>
          </a:xfrm>
          <a:prstGeom prst="straightConnector1">
            <a:avLst/>
          </a:prstGeom>
          <a:noFill/>
          <a:ln cap="flat" cmpd="sng" w="19050">
            <a:solidFill>
              <a:srgbClr val="B7B7B7"/>
            </a:solidFill>
            <a:prstDash val="solid"/>
            <a:round/>
            <a:headEnd len="med" w="med" type="none"/>
            <a:tailEnd len="med" w="med" type="triangle"/>
          </a:ln>
        </p:spPr>
      </p:cxnSp>
      <p:cxnSp>
        <p:nvCxnSpPr>
          <p:cNvPr id="668" name="Google Shape;668;p45"/>
          <p:cNvCxnSpPr>
            <a:stCxn id="663" idx="3"/>
            <a:endCxn id="666" idx="1"/>
          </p:cNvCxnSpPr>
          <p:nvPr/>
        </p:nvCxnSpPr>
        <p:spPr>
          <a:xfrm flipH="1" rot="10800000">
            <a:off x="2492241" y="3992106"/>
            <a:ext cx="26400" cy="523500"/>
          </a:xfrm>
          <a:prstGeom prst="curvedConnector3">
            <a:avLst>
              <a:gd fmla="val 49993" name="adj1"/>
            </a:avLst>
          </a:prstGeom>
          <a:noFill/>
          <a:ln cap="flat" cmpd="sng" w="19050">
            <a:solidFill>
              <a:srgbClr val="B7B7B7"/>
            </a:solidFill>
            <a:prstDash val="solid"/>
            <a:round/>
            <a:headEnd len="med" w="med" type="triangle"/>
            <a:tailEnd len="med" w="med" type="none"/>
          </a:ln>
        </p:spPr>
      </p:cxnSp>
      <p:pic>
        <p:nvPicPr>
          <p:cNvPr id="669" name="Google Shape;669;p45"/>
          <p:cNvPicPr preferRelativeResize="0"/>
          <p:nvPr/>
        </p:nvPicPr>
        <p:blipFill rotWithShape="1">
          <a:blip r:embed="rId7">
            <a:alphaModFix/>
          </a:blip>
          <a:srcRect b="0" l="29437" r="28073" t="20735"/>
          <a:stretch/>
        </p:blipFill>
        <p:spPr>
          <a:xfrm>
            <a:off x="2933800" y="3880125"/>
            <a:ext cx="490327" cy="663802"/>
          </a:xfrm>
          <a:prstGeom prst="rect">
            <a:avLst/>
          </a:prstGeom>
          <a:noFill/>
          <a:ln>
            <a:noFill/>
          </a:ln>
        </p:spPr>
      </p:pic>
      <p:cxnSp>
        <p:nvCxnSpPr>
          <p:cNvPr id="670" name="Google Shape;670;p45"/>
          <p:cNvCxnSpPr>
            <a:stCxn id="666" idx="3"/>
            <a:endCxn id="669" idx="1"/>
          </p:cNvCxnSpPr>
          <p:nvPr/>
        </p:nvCxnSpPr>
        <p:spPr>
          <a:xfrm>
            <a:off x="2854835" y="3992075"/>
            <a:ext cx="78900" cy="219900"/>
          </a:xfrm>
          <a:prstGeom prst="straightConnector1">
            <a:avLst/>
          </a:prstGeom>
          <a:noFill/>
          <a:ln cap="flat" cmpd="sng" w="19050">
            <a:solidFill>
              <a:srgbClr val="B7B7B7"/>
            </a:solidFill>
            <a:prstDash val="solid"/>
            <a:round/>
            <a:headEnd len="med" w="med" type="none"/>
            <a:tailEnd len="med" w="med" type="triangle"/>
          </a:ln>
        </p:spPr>
      </p:cxnSp>
      <p:pic>
        <p:nvPicPr>
          <p:cNvPr id="671" name="Google Shape;671;p45"/>
          <p:cNvPicPr preferRelativeResize="0"/>
          <p:nvPr/>
        </p:nvPicPr>
        <p:blipFill rotWithShape="1">
          <a:blip r:embed="rId8">
            <a:alphaModFix/>
          </a:blip>
          <a:srcRect b="0" l="32318" r="0" t="0"/>
          <a:stretch/>
        </p:blipFill>
        <p:spPr>
          <a:xfrm>
            <a:off x="6044475" y="1767768"/>
            <a:ext cx="4074775" cy="3375732"/>
          </a:xfrm>
          <a:prstGeom prst="rect">
            <a:avLst/>
          </a:prstGeom>
          <a:noFill/>
          <a:ln>
            <a:noFill/>
          </a:ln>
        </p:spPr>
      </p:pic>
      <p:pic>
        <p:nvPicPr>
          <p:cNvPr id="672" name="Google Shape;672;p45"/>
          <p:cNvPicPr preferRelativeResize="0"/>
          <p:nvPr/>
        </p:nvPicPr>
        <p:blipFill>
          <a:blip r:embed="rId9">
            <a:alphaModFix/>
          </a:blip>
          <a:stretch>
            <a:fillRect/>
          </a:stretch>
        </p:blipFill>
        <p:spPr>
          <a:xfrm>
            <a:off x="5293125" y="3618400"/>
            <a:ext cx="3880825" cy="747350"/>
          </a:xfrm>
          <a:prstGeom prst="rect">
            <a:avLst/>
          </a:prstGeom>
          <a:noFill/>
          <a:ln>
            <a:noFill/>
          </a:ln>
        </p:spPr>
      </p:pic>
      <p:pic>
        <p:nvPicPr>
          <p:cNvPr id="673" name="Google Shape;673;p45"/>
          <p:cNvPicPr preferRelativeResize="0"/>
          <p:nvPr/>
        </p:nvPicPr>
        <p:blipFill>
          <a:blip r:embed="rId10">
            <a:alphaModFix/>
          </a:blip>
          <a:stretch>
            <a:fillRect/>
          </a:stretch>
        </p:blipFill>
        <p:spPr>
          <a:xfrm>
            <a:off x="3048801" y="1323100"/>
            <a:ext cx="2359849" cy="572701"/>
          </a:xfrm>
          <a:prstGeom prst="rect">
            <a:avLst/>
          </a:prstGeom>
          <a:noFill/>
          <a:ln>
            <a:noFill/>
          </a:ln>
        </p:spPr>
      </p:pic>
      <p:pic>
        <p:nvPicPr>
          <p:cNvPr id="674" name="Google Shape;674;p45"/>
          <p:cNvPicPr preferRelativeResize="0"/>
          <p:nvPr/>
        </p:nvPicPr>
        <p:blipFill rotWithShape="1">
          <a:blip r:embed="rId11">
            <a:alphaModFix/>
          </a:blip>
          <a:srcRect b="31825" l="22660" r="22002" t="22761"/>
          <a:stretch/>
        </p:blipFill>
        <p:spPr>
          <a:xfrm>
            <a:off x="422702" y="1277550"/>
            <a:ext cx="2180175" cy="663801"/>
          </a:xfrm>
          <a:prstGeom prst="rect">
            <a:avLst/>
          </a:prstGeom>
          <a:noFill/>
          <a:ln>
            <a:noFill/>
          </a:ln>
        </p:spPr>
      </p:pic>
      <p:pic>
        <p:nvPicPr>
          <p:cNvPr id="675" name="Google Shape;675;p45"/>
          <p:cNvPicPr preferRelativeResize="0"/>
          <p:nvPr/>
        </p:nvPicPr>
        <p:blipFill>
          <a:blip r:embed="rId12">
            <a:alphaModFix/>
          </a:blip>
          <a:stretch>
            <a:fillRect/>
          </a:stretch>
        </p:blipFill>
        <p:spPr>
          <a:xfrm>
            <a:off x="3966963" y="2309996"/>
            <a:ext cx="523500" cy="523500"/>
          </a:xfrm>
          <a:prstGeom prst="rect">
            <a:avLst/>
          </a:prstGeom>
          <a:noFill/>
          <a:ln>
            <a:noFill/>
          </a:ln>
        </p:spPr>
      </p:pic>
      <p:pic>
        <p:nvPicPr>
          <p:cNvPr id="676" name="Google Shape;676;p45"/>
          <p:cNvPicPr preferRelativeResize="0"/>
          <p:nvPr/>
        </p:nvPicPr>
        <p:blipFill>
          <a:blip r:embed="rId13">
            <a:alphaModFix/>
          </a:blip>
          <a:stretch>
            <a:fillRect/>
          </a:stretch>
        </p:blipFill>
        <p:spPr>
          <a:xfrm>
            <a:off x="565446" y="2343476"/>
            <a:ext cx="1894678" cy="456550"/>
          </a:xfrm>
          <a:prstGeom prst="rect">
            <a:avLst/>
          </a:prstGeom>
          <a:noFill/>
          <a:ln>
            <a:noFill/>
          </a:ln>
        </p:spPr>
      </p:pic>
      <p:cxnSp>
        <p:nvCxnSpPr>
          <p:cNvPr id="677" name="Google Shape;677;p45"/>
          <p:cNvCxnSpPr>
            <a:stCxn id="666" idx="0"/>
            <a:endCxn id="676" idx="2"/>
          </p:cNvCxnSpPr>
          <p:nvPr/>
        </p:nvCxnSpPr>
        <p:spPr>
          <a:xfrm flipH="1" rot="5400000">
            <a:off x="1592486" y="2720375"/>
            <a:ext cx="1014600" cy="1173900"/>
          </a:xfrm>
          <a:prstGeom prst="curvedConnector3">
            <a:avLst>
              <a:gd fmla="val 50000" name="adj1"/>
            </a:avLst>
          </a:prstGeom>
          <a:noFill/>
          <a:ln cap="flat" cmpd="sng" w="28575">
            <a:solidFill>
              <a:srgbClr val="434343"/>
            </a:solidFill>
            <a:prstDash val="solid"/>
            <a:round/>
            <a:headEnd len="med" w="med" type="none"/>
            <a:tailEnd len="med" w="med" type="none"/>
          </a:ln>
        </p:spPr>
      </p:cxnSp>
      <p:cxnSp>
        <p:nvCxnSpPr>
          <p:cNvPr id="678" name="Google Shape;678;p45"/>
          <p:cNvCxnSpPr>
            <a:stCxn id="666" idx="0"/>
            <a:endCxn id="675" idx="2"/>
          </p:cNvCxnSpPr>
          <p:nvPr/>
        </p:nvCxnSpPr>
        <p:spPr>
          <a:xfrm rot="-5400000">
            <a:off x="2967236" y="2553125"/>
            <a:ext cx="981000" cy="1542000"/>
          </a:xfrm>
          <a:prstGeom prst="curvedConnector3">
            <a:avLst>
              <a:gd fmla="val 50007" name="adj1"/>
            </a:avLst>
          </a:prstGeom>
          <a:noFill/>
          <a:ln cap="flat" cmpd="sng" w="28575">
            <a:solidFill>
              <a:srgbClr val="85200C"/>
            </a:solidFill>
            <a:prstDash val="solid"/>
            <a:round/>
            <a:headEnd len="med" w="med" type="none"/>
            <a:tailEnd len="med" w="med" type="none"/>
          </a:ln>
        </p:spPr>
      </p:cxnSp>
      <p:cxnSp>
        <p:nvCxnSpPr>
          <p:cNvPr id="679" name="Google Shape;679;p45"/>
          <p:cNvCxnSpPr>
            <a:stCxn id="669" idx="0"/>
            <a:endCxn id="675" idx="2"/>
          </p:cNvCxnSpPr>
          <p:nvPr/>
        </p:nvCxnSpPr>
        <p:spPr>
          <a:xfrm rot="-5400000">
            <a:off x="3180464" y="2831925"/>
            <a:ext cx="1046700" cy="1049700"/>
          </a:xfrm>
          <a:prstGeom prst="curvedConnector3">
            <a:avLst>
              <a:gd fmla="val 49997" name="adj1"/>
            </a:avLst>
          </a:prstGeom>
          <a:noFill/>
          <a:ln cap="flat" cmpd="sng" w="28575">
            <a:solidFill>
              <a:srgbClr val="85200C"/>
            </a:solidFill>
            <a:prstDash val="solid"/>
            <a:round/>
            <a:headEnd len="med" w="med" type="none"/>
            <a:tailEnd len="med" w="med" type="none"/>
          </a:ln>
        </p:spPr>
      </p:cxnSp>
      <p:cxnSp>
        <p:nvCxnSpPr>
          <p:cNvPr id="680" name="Google Shape;680;p45"/>
          <p:cNvCxnSpPr>
            <a:stCxn id="669" idx="0"/>
            <a:endCxn id="676" idx="2"/>
          </p:cNvCxnSpPr>
          <p:nvPr/>
        </p:nvCxnSpPr>
        <p:spPr>
          <a:xfrm flipH="1" rot="5400000">
            <a:off x="1805864" y="2507025"/>
            <a:ext cx="1080000" cy="1666200"/>
          </a:xfrm>
          <a:prstGeom prst="curvedConnector3">
            <a:avLst>
              <a:gd fmla="val 50005" name="adj1"/>
            </a:avLst>
          </a:prstGeom>
          <a:noFill/>
          <a:ln cap="flat" cmpd="sng" w="28575">
            <a:solidFill>
              <a:srgbClr val="434343"/>
            </a:solidFill>
            <a:prstDash val="solid"/>
            <a:round/>
            <a:headEnd len="med" w="med" type="none"/>
            <a:tailEnd len="med" w="med" type="none"/>
          </a:ln>
        </p:spPr>
      </p:cxnSp>
      <p:cxnSp>
        <p:nvCxnSpPr>
          <p:cNvPr id="681" name="Google Shape;681;p45"/>
          <p:cNvCxnSpPr>
            <a:stCxn id="660" idx="0"/>
            <a:endCxn id="676" idx="2"/>
          </p:cNvCxnSpPr>
          <p:nvPr/>
        </p:nvCxnSpPr>
        <p:spPr>
          <a:xfrm flipH="1" rot="5400000">
            <a:off x="1323563" y="2989353"/>
            <a:ext cx="786300" cy="407700"/>
          </a:xfrm>
          <a:prstGeom prst="curvedConnector3">
            <a:avLst>
              <a:gd fmla="val 50002" name="adj1"/>
            </a:avLst>
          </a:prstGeom>
          <a:noFill/>
          <a:ln cap="flat" cmpd="sng" w="28575">
            <a:solidFill>
              <a:srgbClr val="434343"/>
            </a:solidFill>
            <a:prstDash val="solid"/>
            <a:round/>
            <a:headEnd len="med" w="med" type="none"/>
            <a:tailEnd len="med" w="med" type="none"/>
          </a:ln>
        </p:spPr>
      </p:cxnSp>
      <p:cxnSp>
        <p:nvCxnSpPr>
          <p:cNvPr id="682" name="Google Shape;682;p45"/>
          <p:cNvCxnSpPr>
            <a:stCxn id="660" idx="0"/>
            <a:endCxn id="675" idx="2"/>
          </p:cNvCxnSpPr>
          <p:nvPr/>
        </p:nvCxnSpPr>
        <p:spPr>
          <a:xfrm rot="-5400000">
            <a:off x="2698163" y="2055753"/>
            <a:ext cx="753000" cy="2308200"/>
          </a:xfrm>
          <a:prstGeom prst="curvedConnector3">
            <a:avLst>
              <a:gd fmla="val 49990" name="adj1"/>
            </a:avLst>
          </a:prstGeom>
          <a:noFill/>
          <a:ln cap="flat" cmpd="sng" w="28575">
            <a:solidFill>
              <a:srgbClr val="85200C"/>
            </a:solidFill>
            <a:prstDash val="solid"/>
            <a:round/>
            <a:headEnd len="med" w="med" type="none"/>
            <a:tailEnd len="med" w="med" type="none"/>
          </a:ln>
        </p:spPr>
      </p:cxnSp>
      <p:cxnSp>
        <p:nvCxnSpPr>
          <p:cNvPr id="683" name="Google Shape;683;p45"/>
          <p:cNvCxnSpPr>
            <a:stCxn id="675" idx="0"/>
            <a:endCxn id="673" idx="2"/>
          </p:cNvCxnSpPr>
          <p:nvPr/>
        </p:nvCxnSpPr>
        <p:spPr>
          <a:xfrm rot="10800000">
            <a:off x="4228713" y="1895696"/>
            <a:ext cx="0" cy="414300"/>
          </a:xfrm>
          <a:prstGeom prst="straightConnector1">
            <a:avLst/>
          </a:prstGeom>
          <a:noFill/>
          <a:ln cap="flat" cmpd="sng" w="38100">
            <a:solidFill>
              <a:schemeClr val="dk2"/>
            </a:solidFill>
            <a:prstDash val="solid"/>
            <a:round/>
            <a:headEnd len="med" w="med" type="none"/>
            <a:tailEnd len="med" w="med" type="none"/>
          </a:ln>
        </p:spPr>
      </p:cxnSp>
      <p:cxnSp>
        <p:nvCxnSpPr>
          <p:cNvPr id="684" name="Google Shape;684;p45"/>
          <p:cNvCxnSpPr>
            <a:stCxn id="676" idx="0"/>
            <a:endCxn id="674" idx="2"/>
          </p:cNvCxnSpPr>
          <p:nvPr/>
        </p:nvCxnSpPr>
        <p:spPr>
          <a:xfrm rot="10800000">
            <a:off x="1512786" y="1941476"/>
            <a:ext cx="0" cy="402000"/>
          </a:xfrm>
          <a:prstGeom prst="straightConnector1">
            <a:avLst/>
          </a:prstGeom>
          <a:noFill/>
          <a:ln cap="flat" cmpd="sng" w="38100">
            <a:solidFill>
              <a:schemeClr val="dk2"/>
            </a:solidFill>
            <a:prstDash val="solid"/>
            <a:round/>
            <a:headEnd len="med" w="med" type="none"/>
            <a:tailEnd len="med" w="med" type="none"/>
          </a:ln>
        </p:spPr>
      </p:cxn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8" name="Shape 688"/>
        <p:cNvGrpSpPr/>
        <p:nvPr/>
      </p:nvGrpSpPr>
      <p:grpSpPr>
        <a:xfrm>
          <a:off x="0" y="0"/>
          <a:ext cx="0" cy="0"/>
          <a:chOff x="0" y="0"/>
          <a:chExt cx="0" cy="0"/>
        </a:xfrm>
      </p:grpSpPr>
      <p:sp>
        <p:nvSpPr>
          <p:cNvPr id="689" name="Google Shape;689;p46"/>
          <p:cNvSpPr txBox="1"/>
          <p:nvPr>
            <p:ph type="title"/>
          </p:nvPr>
        </p:nvSpPr>
        <p:spPr>
          <a:xfrm>
            <a:off x="311700" y="445025"/>
            <a:ext cx="53091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latin typeface="Fira Code"/>
                <a:ea typeface="Fira Code"/>
                <a:cs typeface="Fira Code"/>
                <a:sym typeface="Fira Code"/>
              </a:rPr>
              <a:t>Monitoring :: Grafana </a:t>
            </a:r>
            <a:endParaRPr b="1">
              <a:latin typeface="Fira Code"/>
              <a:ea typeface="Fira Code"/>
              <a:cs typeface="Fira Code"/>
              <a:sym typeface="Fira Code"/>
            </a:endParaRPr>
          </a:p>
        </p:txBody>
      </p:sp>
      <p:pic>
        <p:nvPicPr>
          <p:cNvPr id="690" name="Google Shape;690;p46"/>
          <p:cNvPicPr preferRelativeResize="0"/>
          <p:nvPr/>
        </p:nvPicPr>
        <p:blipFill>
          <a:blip r:embed="rId3">
            <a:alphaModFix/>
          </a:blip>
          <a:stretch>
            <a:fillRect/>
          </a:stretch>
        </p:blipFill>
        <p:spPr>
          <a:xfrm>
            <a:off x="273975" y="1017737"/>
            <a:ext cx="4969452" cy="2847176"/>
          </a:xfrm>
          <a:prstGeom prst="rect">
            <a:avLst/>
          </a:prstGeom>
          <a:noFill/>
          <a:ln>
            <a:noFill/>
          </a:ln>
        </p:spPr>
      </p:pic>
      <p:pic>
        <p:nvPicPr>
          <p:cNvPr id="691" name="Google Shape;691;p46"/>
          <p:cNvPicPr preferRelativeResize="0"/>
          <p:nvPr/>
        </p:nvPicPr>
        <p:blipFill>
          <a:blip r:embed="rId4">
            <a:alphaModFix/>
          </a:blip>
          <a:stretch>
            <a:fillRect/>
          </a:stretch>
        </p:blipFill>
        <p:spPr>
          <a:xfrm>
            <a:off x="3310175" y="2094100"/>
            <a:ext cx="5629749" cy="3001600"/>
          </a:xfrm>
          <a:prstGeom prst="rect">
            <a:avLst/>
          </a:prstGeom>
          <a:noFill/>
          <a:ln>
            <a:noFill/>
          </a:ln>
        </p:spPr>
      </p:pic>
      <p:pic>
        <p:nvPicPr>
          <p:cNvPr id="692" name="Google Shape;692;p46"/>
          <p:cNvPicPr preferRelativeResize="0"/>
          <p:nvPr/>
        </p:nvPicPr>
        <p:blipFill>
          <a:blip r:embed="rId5">
            <a:alphaModFix/>
          </a:blip>
          <a:stretch>
            <a:fillRect/>
          </a:stretch>
        </p:blipFill>
        <p:spPr>
          <a:xfrm>
            <a:off x="6580076" y="191425"/>
            <a:ext cx="2359849" cy="572701"/>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96" name="Shape 696"/>
        <p:cNvGrpSpPr/>
        <p:nvPr/>
      </p:nvGrpSpPr>
      <p:grpSpPr>
        <a:xfrm>
          <a:off x="0" y="0"/>
          <a:ext cx="0" cy="0"/>
          <a:chOff x="0" y="0"/>
          <a:chExt cx="0" cy="0"/>
        </a:xfrm>
      </p:grpSpPr>
      <p:sp>
        <p:nvSpPr>
          <p:cNvPr id="697" name="Google Shape;697;p4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latin typeface="Fira Code"/>
                <a:ea typeface="Fira Code"/>
                <a:cs typeface="Fira Code"/>
                <a:sym typeface="Fira Code"/>
              </a:rPr>
              <a:t>$ whoami</a:t>
            </a:r>
            <a:endParaRPr b="1">
              <a:latin typeface="Fira Code"/>
              <a:ea typeface="Fira Code"/>
              <a:cs typeface="Fira Code"/>
              <a:sym typeface="Fira Code"/>
            </a:endParaRPr>
          </a:p>
        </p:txBody>
      </p:sp>
      <p:sp>
        <p:nvSpPr>
          <p:cNvPr id="698" name="Google Shape;698;p47"/>
          <p:cNvSpPr txBox="1"/>
          <p:nvPr>
            <p:ph type="title"/>
          </p:nvPr>
        </p:nvSpPr>
        <p:spPr>
          <a:xfrm>
            <a:off x="311700" y="10177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Fira Code Medium"/>
                <a:ea typeface="Fira Code Medium"/>
                <a:cs typeface="Fira Code Medium"/>
                <a:sym typeface="Fira Code Medium"/>
              </a:rPr>
              <a:t>Lekha Grace</a:t>
            </a:r>
            <a:endParaRPr>
              <a:latin typeface="Fira Code Medium"/>
              <a:ea typeface="Fira Code Medium"/>
              <a:cs typeface="Fira Code Medium"/>
              <a:sym typeface="Fira Code Medium"/>
            </a:endParaRPr>
          </a:p>
        </p:txBody>
      </p:sp>
      <p:sp>
        <p:nvSpPr>
          <p:cNvPr id="699" name="Google Shape;699;p47"/>
          <p:cNvSpPr txBox="1"/>
          <p:nvPr>
            <p:ph type="title"/>
          </p:nvPr>
        </p:nvSpPr>
        <p:spPr>
          <a:xfrm>
            <a:off x="522500" y="2778300"/>
            <a:ext cx="30879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Fira Code Medium"/>
                <a:ea typeface="Fira Code Medium"/>
                <a:cs typeface="Fira Code Medium"/>
                <a:sym typeface="Fira Code Medium"/>
              </a:rPr>
              <a:t>Splunk</a:t>
            </a:r>
            <a:r>
              <a:rPr lang="en">
                <a:latin typeface="Fira Code Medium"/>
                <a:ea typeface="Fira Code Medium"/>
                <a:cs typeface="Fira Code Medium"/>
                <a:sym typeface="Fira Code Medium"/>
              </a:rPr>
              <a:t> Engineer</a:t>
            </a:r>
            <a:endParaRPr>
              <a:latin typeface="Fira Code Medium"/>
              <a:ea typeface="Fira Code Medium"/>
              <a:cs typeface="Fira Code Medium"/>
              <a:sym typeface="Fira Code Medium"/>
            </a:endParaRPr>
          </a:p>
        </p:txBody>
      </p:sp>
      <p:sp>
        <p:nvSpPr>
          <p:cNvPr id="700" name="Google Shape;700;p47"/>
          <p:cNvSpPr txBox="1"/>
          <p:nvPr>
            <p:ph type="title"/>
          </p:nvPr>
        </p:nvSpPr>
        <p:spPr>
          <a:xfrm>
            <a:off x="412875" y="20621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latin typeface="Fira Code"/>
                <a:ea typeface="Fira Code"/>
                <a:cs typeface="Fira Code"/>
                <a:sym typeface="Fira Code"/>
              </a:rPr>
              <a:t>$ whereis ./work</a:t>
            </a:r>
            <a:endParaRPr b="1">
              <a:latin typeface="Fira Code"/>
              <a:ea typeface="Fira Code"/>
              <a:cs typeface="Fira Code"/>
              <a:sym typeface="Fira Code"/>
            </a:endParaRPr>
          </a:p>
        </p:txBody>
      </p:sp>
      <p:cxnSp>
        <p:nvCxnSpPr>
          <p:cNvPr id="701" name="Google Shape;701;p47"/>
          <p:cNvCxnSpPr/>
          <p:nvPr/>
        </p:nvCxnSpPr>
        <p:spPr>
          <a:xfrm flipH="1" rot="10800000">
            <a:off x="397700" y="1846400"/>
            <a:ext cx="3931800" cy="3000"/>
          </a:xfrm>
          <a:prstGeom prst="straightConnector1">
            <a:avLst/>
          </a:prstGeom>
          <a:noFill/>
          <a:ln cap="flat" cmpd="sng" w="76200">
            <a:solidFill>
              <a:srgbClr val="999999"/>
            </a:solidFill>
            <a:prstDash val="solid"/>
            <a:round/>
            <a:headEnd len="med" w="med" type="none"/>
            <a:tailEnd len="med" w="med" type="none"/>
          </a:ln>
        </p:spPr>
      </p:cxnSp>
      <p:pic>
        <p:nvPicPr>
          <p:cNvPr id="702" name="Google Shape;702;p47"/>
          <p:cNvPicPr preferRelativeResize="0"/>
          <p:nvPr/>
        </p:nvPicPr>
        <p:blipFill>
          <a:blip r:embed="rId3">
            <a:alphaModFix/>
          </a:blip>
          <a:stretch>
            <a:fillRect/>
          </a:stretch>
        </p:blipFill>
        <p:spPr>
          <a:xfrm>
            <a:off x="3803113" y="2973825"/>
            <a:ext cx="1537775" cy="15523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6" name="Shape 706"/>
        <p:cNvGrpSpPr/>
        <p:nvPr/>
      </p:nvGrpSpPr>
      <p:grpSpPr>
        <a:xfrm>
          <a:off x="0" y="0"/>
          <a:ext cx="0" cy="0"/>
          <a:chOff x="0" y="0"/>
          <a:chExt cx="0" cy="0"/>
        </a:xfrm>
      </p:grpSpPr>
      <p:sp>
        <p:nvSpPr>
          <p:cNvPr id="707" name="Google Shape;707;p48"/>
          <p:cNvSpPr txBox="1"/>
          <p:nvPr>
            <p:ph type="title"/>
          </p:nvPr>
        </p:nvSpPr>
        <p:spPr>
          <a:xfrm>
            <a:off x="311700" y="445025"/>
            <a:ext cx="53091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latin typeface="Fira Code"/>
                <a:ea typeface="Fira Code"/>
                <a:cs typeface="Fira Code"/>
                <a:sym typeface="Fira Code"/>
              </a:rPr>
              <a:t>Monitoring :: Splunk</a:t>
            </a:r>
            <a:endParaRPr b="1">
              <a:latin typeface="Fira Code"/>
              <a:ea typeface="Fira Code"/>
              <a:cs typeface="Fira Code"/>
              <a:sym typeface="Fira Code"/>
            </a:endParaRPr>
          </a:p>
          <a:p>
            <a:pPr indent="0" lvl="0" marL="0" rtl="0" algn="l">
              <a:spcBef>
                <a:spcPts val="0"/>
              </a:spcBef>
              <a:spcAft>
                <a:spcPts val="0"/>
              </a:spcAft>
              <a:buNone/>
            </a:pPr>
            <a:r>
              <a:t/>
            </a:r>
            <a:endParaRPr b="1">
              <a:latin typeface="Fira Code"/>
              <a:ea typeface="Fira Code"/>
              <a:cs typeface="Fira Code"/>
              <a:sym typeface="Fira Code"/>
            </a:endParaRPr>
          </a:p>
        </p:txBody>
      </p:sp>
      <p:pic>
        <p:nvPicPr>
          <p:cNvPr id="708" name="Google Shape;708;p48"/>
          <p:cNvPicPr preferRelativeResize="0"/>
          <p:nvPr/>
        </p:nvPicPr>
        <p:blipFill>
          <a:blip r:embed="rId3">
            <a:alphaModFix/>
          </a:blip>
          <a:stretch>
            <a:fillRect/>
          </a:stretch>
        </p:blipFill>
        <p:spPr>
          <a:xfrm>
            <a:off x="6233700" y="304900"/>
            <a:ext cx="2729600" cy="8100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sp>
        <p:nvSpPr>
          <p:cNvPr id="83" name="Google Shape;83;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latin typeface="Fira Code"/>
                <a:ea typeface="Fira Code"/>
                <a:cs typeface="Fira Code"/>
                <a:sym typeface="Fira Code"/>
              </a:rPr>
              <a:t>SDLC Methodologies</a:t>
            </a:r>
            <a:endParaRPr b="1">
              <a:latin typeface="Fira Code"/>
              <a:ea typeface="Fira Code"/>
              <a:cs typeface="Fira Code"/>
              <a:sym typeface="Fira Code"/>
            </a:endParaRPr>
          </a:p>
        </p:txBody>
      </p:sp>
      <p:sp>
        <p:nvSpPr>
          <p:cNvPr id="84" name="Google Shape;84;p16"/>
          <p:cNvSpPr txBox="1"/>
          <p:nvPr/>
        </p:nvSpPr>
        <p:spPr>
          <a:xfrm>
            <a:off x="87825" y="4753975"/>
            <a:ext cx="8520600" cy="29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lt2"/>
                </a:solidFill>
                <a:latin typeface="Fira Code"/>
                <a:ea typeface="Fira Code"/>
                <a:cs typeface="Fira Code"/>
                <a:sym typeface="Fira Code"/>
              </a:rPr>
              <a:t>https://en.wikipedia.org/wiki/Software_development_process</a:t>
            </a:r>
            <a:endParaRPr sz="1300">
              <a:solidFill>
                <a:schemeClr val="lt2"/>
              </a:solidFill>
              <a:latin typeface="Fira Code"/>
              <a:ea typeface="Fira Code"/>
              <a:cs typeface="Fira Code"/>
              <a:sym typeface="Fira Code"/>
            </a:endParaRPr>
          </a:p>
        </p:txBody>
      </p:sp>
      <p:pic>
        <p:nvPicPr>
          <p:cNvPr id="85" name="Google Shape;85;p16"/>
          <p:cNvPicPr preferRelativeResize="0"/>
          <p:nvPr/>
        </p:nvPicPr>
        <p:blipFill>
          <a:blip r:embed="rId3">
            <a:alphaModFix/>
          </a:blip>
          <a:stretch>
            <a:fillRect/>
          </a:stretch>
        </p:blipFill>
        <p:spPr>
          <a:xfrm>
            <a:off x="152400" y="1170125"/>
            <a:ext cx="8839200" cy="1519377"/>
          </a:xfrm>
          <a:prstGeom prst="rect">
            <a:avLst/>
          </a:prstGeom>
          <a:noFill/>
          <a:ln>
            <a:noFill/>
          </a:ln>
        </p:spPr>
      </p:pic>
      <p:sp>
        <p:nvSpPr>
          <p:cNvPr id="86" name="Google Shape;86;p16"/>
          <p:cNvSpPr/>
          <p:nvPr/>
        </p:nvSpPr>
        <p:spPr>
          <a:xfrm>
            <a:off x="1564196" y="3073137"/>
            <a:ext cx="599700" cy="492900"/>
          </a:xfrm>
          <a:prstGeom prst="triangle">
            <a:avLst>
              <a:gd fmla="val 50000" name="adj"/>
            </a:avLst>
          </a:prstGeom>
          <a:solidFill>
            <a:srgbClr val="8E7CC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7" name="Google Shape;87;p16"/>
          <p:cNvSpPr/>
          <p:nvPr/>
        </p:nvSpPr>
        <p:spPr>
          <a:xfrm>
            <a:off x="3375105" y="3049070"/>
            <a:ext cx="566400" cy="541200"/>
          </a:xfrm>
          <a:prstGeom prst="rect">
            <a:avLst/>
          </a:prstGeom>
          <a:solidFill>
            <a:srgbClr val="E6B8A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8" name="Google Shape;88;p16"/>
          <p:cNvSpPr/>
          <p:nvPr/>
        </p:nvSpPr>
        <p:spPr>
          <a:xfrm>
            <a:off x="4357628" y="2943324"/>
            <a:ext cx="666300" cy="622500"/>
          </a:xfrm>
          <a:prstGeom prst="pentagon">
            <a:avLst>
              <a:gd fmla="val 105146" name="hf"/>
              <a:gd fmla="val 110557" name="vf"/>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9" name="Google Shape;89;p16"/>
          <p:cNvSpPr/>
          <p:nvPr/>
        </p:nvSpPr>
        <p:spPr>
          <a:xfrm>
            <a:off x="5396029" y="2943324"/>
            <a:ext cx="666300" cy="622500"/>
          </a:xfrm>
          <a:prstGeom prst="ellipse">
            <a:avLst/>
          </a:prstGeom>
          <a:solidFill>
            <a:srgbClr val="B4A7D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0" name="Google Shape;90;p16"/>
          <p:cNvSpPr/>
          <p:nvPr/>
        </p:nvSpPr>
        <p:spPr>
          <a:xfrm>
            <a:off x="2469650" y="3073137"/>
            <a:ext cx="599700" cy="492900"/>
          </a:xfrm>
          <a:prstGeom prst="triangle">
            <a:avLst>
              <a:gd fmla="val 100000" name="adj"/>
            </a:avLst>
          </a:prstGeom>
          <a:solidFill>
            <a:srgbClr val="DD7E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1" name="Google Shape;91;p16"/>
          <p:cNvSpPr/>
          <p:nvPr/>
        </p:nvSpPr>
        <p:spPr>
          <a:xfrm>
            <a:off x="6434417" y="2943324"/>
            <a:ext cx="666300" cy="622500"/>
          </a:xfrm>
          <a:prstGeom prst="ellipse">
            <a:avLst/>
          </a:prstGeom>
          <a:solidFill>
            <a:srgbClr val="8E7CC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2" name="Google Shape;92;p16"/>
          <p:cNvSpPr txBox="1"/>
          <p:nvPr/>
        </p:nvSpPr>
        <p:spPr>
          <a:xfrm>
            <a:off x="119613" y="3097075"/>
            <a:ext cx="1138800" cy="44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lt2"/>
                </a:solidFill>
                <a:latin typeface="Fira Code Medium"/>
                <a:ea typeface="Fira Code Medium"/>
                <a:cs typeface="Fira Code Medium"/>
                <a:sym typeface="Fira Code Medium"/>
              </a:rPr>
              <a:t>Concept</a:t>
            </a:r>
            <a:endParaRPr sz="1600">
              <a:solidFill>
                <a:schemeClr val="lt2"/>
              </a:solidFill>
              <a:latin typeface="Fira Code Medium"/>
              <a:ea typeface="Fira Code Medium"/>
              <a:cs typeface="Fira Code Medium"/>
              <a:sym typeface="Fira Code Medium"/>
            </a:endParaRPr>
          </a:p>
        </p:txBody>
      </p:sp>
      <p:sp>
        <p:nvSpPr>
          <p:cNvPr id="93" name="Google Shape;93;p16"/>
          <p:cNvSpPr txBox="1"/>
          <p:nvPr/>
        </p:nvSpPr>
        <p:spPr>
          <a:xfrm>
            <a:off x="7472788" y="3031975"/>
            <a:ext cx="1551600" cy="44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lt2"/>
                </a:solidFill>
                <a:latin typeface="Fira Code Medium"/>
                <a:ea typeface="Fira Code Medium"/>
                <a:cs typeface="Fira Code Medium"/>
                <a:sym typeface="Fira Code Medium"/>
              </a:rPr>
              <a:t>Deliverable</a:t>
            </a:r>
            <a:endParaRPr sz="1600">
              <a:solidFill>
                <a:schemeClr val="lt2"/>
              </a:solidFill>
              <a:latin typeface="Fira Code Medium"/>
              <a:ea typeface="Fira Code Medium"/>
              <a:cs typeface="Fira Code Medium"/>
              <a:sym typeface="Fira Code Medium"/>
            </a:endParaRPr>
          </a:p>
        </p:txBody>
      </p:sp>
      <p:sp>
        <p:nvSpPr>
          <p:cNvPr id="94" name="Google Shape;94;p16"/>
          <p:cNvSpPr txBox="1"/>
          <p:nvPr/>
        </p:nvSpPr>
        <p:spPr>
          <a:xfrm rot="-5400000">
            <a:off x="1341150" y="3944450"/>
            <a:ext cx="1045800" cy="4311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600">
                <a:solidFill>
                  <a:schemeClr val="lt2"/>
                </a:solidFill>
                <a:latin typeface="Fira Code Medium"/>
                <a:ea typeface="Fira Code Medium"/>
                <a:cs typeface="Fira Code Medium"/>
                <a:sym typeface="Fira Code Medium"/>
              </a:rPr>
              <a:t>System</a:t>
            </a:r>
            <a:endParaRPr sz="1600">
              <a:solidFill>
                <a:schemeClr val="lt2"/>
              </a:solidFill>
              <a:latin typeface="Fira Code Medium"/>
              <a:ea typeface="Fira Code Medium"/>
              <a:cs typeface="Fira Code Medium"/>
              <a:sym typeface="Fira Code Medium"/>
            </a:endParaRPr>
          </a:p>
        </p:txBody>
      </p:sp>
      <p:sp>
        <p:nvSpPr>
          <p:cNvPr id="95" name="Google Shape;95;p16"/>
          <p:cNvSpPr txBox="1"/>
          <p:nvPr/>
        </p:nvSpPr>
        <p:spPr>
          <a:xfrm>
            <a:off x="2517575" y="4539900"/>
            <a:ext cx="59634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800">
              <a:solidFill>
                <a:schemeClr val="lt2"/>
              </a:solidFill>
            </a:endParaRPr>
          </a:p>
        </p:txBody>
      </p:sp>
      <p:sp>
        <p:nvSpPr>
          <p:cNvPr id="96" name="Google Shape;96;p16"/>
          <p:cNvSpPr txBox="1"/>
          <p:nvPr/>
        </p:nvSpPr>
        <p:spPr>
          <a:xfrm rot="-5400000">
            <a:off x="2204375" y="4002375"/>
            <a:ext cx="1161600" cy="4311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600">
                <a:solidFill>
                  <a:schemeClr val="lt2"/>
                </a:solidFill>
                <a:latin typeface="Fira Code Medium"/>
                <a:ea typeface="Fira Code Medium"/>
                <a:cs typeface="Fira Code Medium"/>
                <a:sym typeface="Fira Code Medium"/>
              </a:rPr>
              <a:t>Analysis</a:t>
            </a:r>
            <a:endParaRPr sz="1600">
              <a:solidFill>
                <a:schemeClr val="lt2"/>
              </a:solidFill>
              <a:latin typeface="Fira Code Medium"/>
              <a:ea typeface="Fira Code Medium"/>
              <a:cs typeface="Fira Code Medium"/>
              <a:sym typeface="Fira Code Medium"/>
            </a:endParaRPr>
          </a:p>
        </p:txBody>
      </p:sp>
      <p:sp>
        <p:nvSpPr>
          <p:cNvPr id="97" name="Google Shape;97;p16"/>
          <p:cNvSpPr txBox="1"/>
          <p:nvPr/>
        </p:nvSpPr>
        <p:spPr>
          <a:xfrm rot="-5400000">
            <a:off x="3077500" y="4071950"/>
            <a:ext cx="1161600" cy="4311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600">
                <a:solidFill>
                  <a:schemeClr val="lt2"/>
                </a:solidFill>
                <a:latin typeface="Fira Code Medium"/>
                <a:ea typeface="Fira Code Medium"/>
                <a:cs typeface="Fira Code Medium"/>
                <a:sym typeface="Fira Code Medium"/>
              </a:rPr>
              <a:t>Design</a:t>
            </a:r>
            <a:endParaRPr sz="1600">
              <a:solidFill>
                <a:schemeClr val="lt2"/>
              </a:solidFill>
              <a:latin typeface="Fira Code Medium"/>
              <a:ea typeface="Fira Code Medium"/>
              <a:cs typeface="Fira Code Medium"/>
              <a:sym typeface="Fira Code Medium"/>
            </a:endParaRPr>
          </a:p>
        </p:txBody>
      </p:sp>
      <p:sp>
        <p:nvSpPr>
          <p:cNvPr id="98" name="Google Shape;98;p16"/>
          <p:cNvSpPr txBox="1"/>
          <p:nvPr/>
        </p:nvSpPr>
        <p:spPr>
          <a:xfrm rot="-5400000">
            <a:off x="4109975" y="4071950"/>
            <a:ext cx="1161600" cy="4311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600">
                <a:solidFill>
                  <a:schemeClr val="lt2"/>
                </a:solidFill>
                <a:latin typeface="Fira Code Medium"/>
                <a:ea typeface="Fira Code Medium"/>
                <a:cs typeface="Fira Code Medium"/>
                <a:sym typeface="Fira Code Medium"/>
              </a:rPr>
              <a:t>Code</a:t>
            </a:r>
            <a:endParaRPr sz="1600">
              <a:solidFill>
                <a:schemeClr val="lt2"/>
              </a:solidFill>
              <a:latin typeface="Fira Code Medium"/>
              <a:ea typeface="Fira Code Medium"/>
              <a:cs typeface="Fira Code Medium"/>
              <a:sym typeface="Fira Code Medium"/>
            </a:endParaRPr>
          </a:p>
        </p:txBody>
      </p:sp>
      <p:sp>
        <p:nvSpPr>
          <p:cNvPr id="99" name="Google Shape;99;p16"/>
          <p:cNvSpPr txBox="1"/>
          <p:nvPr/>
        </p:nvSpPr>
        <p:spPr>
          <a:xfrm rot="-5400000">
            <a:off x="5142450" y="4071950"/>
            <a:ext cx="1161600" cy="4311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600">
                <a:solidFill>
                  <a:schemeClr val="lt2"/>
                </a:solidFill>
                <a:latin typeface="Fira Code Medium"/>
                <a:ea typeface="Fira Code Medium"/>
                <a:cs typeface="Fira Code Medium"/>
                <a:sym typeface="Fira Code Medium"/>
              </a:rPr>
              <a:t>Testing</a:t>
            </a:r>
            <a:endParaRPr sz="1600">
              <a:solidFill>
                <a:schemeClr val="lt2"/>
              </a:solidFill>
              <a:latin typeface="Fira Code Medium"/>
              <a:ea typeface="Fira Code Medium"/>
              <a:cs typeface="Fira Code Medium"/>
              <a:sym typeface="Fira Code Medium"/>
            </a:endParaRPr>
          </a:p>
        </p:txBody>
      </p:sp>
      <p:sp>
        <p:nvSpPr>
          <p:cNvPr id="100" name="Google Shape;100;p16"/>
          <p:cNvSpPr txBox="1"/>
          <p:nvPr/>
        </p:nvSpPr>
        <p:spPr>
          <a:xfrm rot="-5400000">
            <a:off x="6186775" y="4071950"/>
            <a:ext cx="1161600" cy="4311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600">
                <a:solidFill>
                  <a:schemeClr val="lt2"/>
                </a:solidFill>
                <a:latin typeface="Fira Code Medium"/>
                <a:ea typeface="Fira Code Medium"/>
                <a:cs typeface="Fira Code Medium"/>
                <a:sym typeface="Fira Code Medium"/>
              </a:rPr>
              <a:t>Ops</a:t>
            </a:r>
            <a:endParaRPr sz="1600">
              <a:solidFill>
                <a:schemeClr val="lt2"/>
              </a:solidFill>
              <a:latin typeface="Fira Code Medium"/>
              <a:ea typeface="Fira Code Medium"/>
              <a:cs typeface="Fira Code Medium"/>
              <a:sym typeface="Fira Code Medium"/>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latin typeface="Fira Code"/>
                <a:ea typeface="Fira Code"/>
                <a:cs typeface="Fira Code"/>
                <a:sym typeface="Fira Code"/>
              </a:rPr>
              <a:t>SDLC Methodologies :: Waterfall</a:t>
            </a:r>
            <a:endParaRPr b="1">
              <a:latin typeface="Fira Code"/>
              <a:ea typeface="Fira Code"/>
              <a:cs typeface="Fira Code"/>
              <a:sym typeface="Fira Code"/>
            </a:endParaRPr>
          </a:p>
          <a:p>
            <a:pPr indent="0" lvl="0" marL="0" rtl="0" algn="l">
              <a:spcBef>
                <a:spcPts val="0"/>
              </a:spcBef>
              <a:spcAft>
                <a:spcPts val="0"/>
              </a:spcAft>
              <a:buNone/>
            </a:pPr>
            <a:r>
              <a:t/>
            </a:r>
            <a:endParaRPr b="1">
              <a:latin typeface="Fira Code"/>
              <a:ea typeface="Fira Code"/>
              <a:cs typeface="Fira Code"/>
              <a:sym typeface="Fira Code"/>
            </a:endParaRPr>
          </a:p>
        </p:txBody>
      </p:sp>
      <p:sp>
        <p:nvSpPr>
          <p:cNvPr id="106" name="Google Shape;106;p17"/>
          <p:cNvSpPr/>
          <p:nvPr/>
        </p:nvSpPr>
        <p:spPr>
          <a:xfrm>
            <a:off x="594221" y="1323787"/>
            <a:ext cx="599700" cy="492900"/>
          </a:xfrm>
          <a:prstGeom prst="triangle">
            <a:avLst>
              <a:gd fmla="val 50000" name="adj"/>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7" name="Google Shape;107;p17"/>
          <p:cNvSpPr/>
          <p:nvPr/>
        </p:nvSpPr>
        <p:spPr>
          <a:xfrm>
            <a:off x="1499675" y="1323787"/>
            <a:ext cx="599700" cy="492900"/>
          </a:xfrm>
          <a:prstGeom prst="triangle">
            <a:avLst>
              <a:gd fmla="val 100000" name="adj"/>
            </a:avLst>
          </a:prstGeom>
          <a:solidFill>
            <a:srgbClr val="DD7E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8" name="Google Shape;108;p17"/>
          <p:cNvSpPr/>
          <p:nvPr/>
        </p:nvSpPr>
        <p:spPr>
          <a:xfrm>
            <a:off x="594221" y="2304437"/>
            <a:ext cx="599700" cy="492900"/>
          </a:xfrm>
          <a:prstGeom prst="triangle">
            <a:avLst>
              <a:gd fmla="val 50000" name="adj"/>
            </a:avLst>
          </a:prstGeom>
          <a:solidFill>
            <a:srgbClr val="DD7E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9" name="Google Shape;109;p17"/>
          <p:cNvSpPr/>
          <p:nvPr/>
        </p:nvSpPr>
        <p:spPr>
          <a:xfrm>
            <a:off x="1499675" y="2304437"/>
            <a:ext cx="599700" cy="492900"/>
          </a:xfrm>
          <a:prstGeom prst="triangle">
            <a:avLst>
              <a:gd fmla="val 100000" name="adj"/>
            </a:avLst>
          </a:prstGeom>
          <a:solidFill>
            <a:srgbClr val="DD7E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0" name="Google Shape;110;p17"/>
          <p:cNvSpPr/>
          <p:nvPr/>
        </p:nvSpPr>
        <p:spPr>
          <a:xfrm>
            <a:off x="594221" y="3285087"/>
            <a:ext cx="599700" cy="492900"/>
          </a:xfrm>
          <a:prstGeom prst="triangle">
            <a:avLst>
              <a:gd fmla="val 50000" name="adj"/>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1" name="Google Shape;111;p17"/>
          <p:cNvSpPr/>
          <p:nvPr/>
        </p:nvSpPr>
        <p:spPr>
          <a:xfrm>
            <a:off x="2405130" y="3261020"/>
            <a:ext cx="566400" cy="5412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2" name="Google Shape;112;p17"/>
          <p:cNvSpPr/>
          <p:nvPr/>
        </p:nvSpPr>
        <p:spPr>
          <a:xfrm>
            <a:off x="1499675" y="3285087"/>
            <a:ext cx="599700" cy="492900"/>
          </a:xfrm>
          <a:prstGeom prst="triangle">
            <a:avLst>
              <a:gd fmla="val 100000" name="adj"/>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3" name="Google Shape;113;p17"/>
          <p:cNvSpPr/>
          <p:nvPr/>
        </p:nvSpPr>
        <p:spPr>
          <a:xfrm>
            <a:off x="594221" y="4214037"/>
            <a:ext cx="599700" cy="492900"/>
          </a:xfrm>
          <a:prstGeom prst="triangle">
            <a:avLst>
              <a:gd fmla="val 50000" name="adj"/>
            </a:avLst>
          </a:prstGeom>
          <a:solidFill>
            <a:srgbClr val="8E7CC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4" name="Google Shape;114;p17"/>
          <p:cNvSpPr/>
          <p:nvPr/>
        </p:nvSpPr>
        <p:spPr>
          <a:xfrm>
            <a:off x="2405130" y="4189970"/>
            <a:ext cx="566400" cy="541200"/>
          </a:xfrm>
          <a:prstGeom prst="rect">
            <a:avLst/>
          </a:prstGeom>
          <a:solidFill>
            <a:srgbClr val="8E7CC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5" name="Google Shape;115;p17"/>
          <p:cNvSpPr/>
          <p:nvPr/>
        </p:nvSpPr>
        <p:spPr>
          <a:xfrm>
            <a:off x="3387653" y="4084224"/>
            <a:ext cx="666300" cy="622500"/>
          </a:xfrm>
          <a:prstGeom prst="pentagon">
            <a:avLst>
              <a:gd fmla="val 105146" name="hf"/>
              <a:gd fmla="val 110557" name="vf"/>
            </a:avLst>
          </a:prstGeom>
          <a:solidFill>
            <a:srgbClr val="8E7CC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6" name="Google Shape;116;p17"/>
          <p:cNvSpPr/>
          <p:nvPr/>
        </p:nvSpPr>
        <p:spPr>
          <a:xfrm>
            <a:off x="4426054" y="4084224"/>
            <a:ext cx="666300" cy="622500"/>
          </a:xfrm>
          <a:prstGeom prst="ellipse">
            <a:avLst/>
          </a:prstGeom>
          <a:solidFill>
            <a:srgbClr val="8E7CC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7" name="Google Shape;117;p17"/>
          <p:cNvSpPr/>
          <p:nvPr/>
        </p:nvSpPr>
        <p:spPr>
          <a:xfrm>
            <a:off x="1499675" y="4214037"/>
            <a:ext cx="599700" cy="492900"/>
          </a:xfrm>
          <a:prstGeom prst="triangle">
            <a:avLst>
              <a:gd fmla="val 100000" name="adj"/>
            </a:avLst>
          </a:prstGeom>
          <a:solidFill>
            <a:srgbClr val="8E7CC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8" name="Google Shape;118;p17"/>
          <p:cNvSpPr txBox="1"/>
          <p:nvPr/>
        </p:nvSpPr>
        <p:spPr>
          <a:xfrm>
            <a:off x="6502850" y="4187425"/>
            <a:ext cx="1718700" cy="41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lt2"/>
                </a:solidFill>
                <a:latin typeface="Fira Code Medium"/>
                <a:ea typeface="Fira Code Medium"/>
                <a:cs typeface="Fira Code Medium"/>
                <a:sym typeface="Fira Code Medium"/>
              </a:rPr>
              <a:t>Deliverable</a:t>
            </a:r>
            <a:endParaRPr sz="1800">
              <a:solidFill>
                <a:schemeClr val="lt2"/>
              </a:solidFill>
              <a:latin typeface="Fira Code Medium"/>
              <a:ea typeface="Fira Code Medium"/>
              <a:cs typeface="Fira Code Medium"/>
              <a:sym typeface="Fira Code Medium"/>
            </a:endParaRPr>
          </a:p>
        </p:txBody>
      </p:sp>
      <p:cxnSp>
        <p:nvCxnSpPr>
          <p:cNvPr id="119" name="Google Shape;119;p17"/>
          <p:cNvCxnSpPr>
            <a:stCxn id="107" idx="5"/>
            <a:endCxn id="108" idx="1"/>
          </p:cNvCxnSpPr>
          <p:nvPr/>
        </p:nvCxnSpPr>
        <p:spPr>
          <a:xfrm flipH="1">
            <a:off x="744275" y="1570237"/>
            <a:ext cx="1355100" cy="980700"/>
          </a:xfrm>
          <a:prstGeom prst="curvedConnector5">
            <a:avLst>
              <a:gd fmla="val -17573" name="adj1"/>
              <a:gd fmla="val 49997" name="adj2"/>
              <a:gd fmla="val 128646" name="adj3"/>
            </a:avLst>
          </a:prstGeom>
          <a:noFill/>
          <a:ln cap="flat" cmpd="sng" w="38100">
            <a:solidFill>
              <a:schemeClr val="dk2"/>
            </a:solidFill>
            <a:prstDash val="dash"/>
            <a:round/>
            <a:headEnd len="med" w="med" type="none"/>
            <a:tailEnd len="med" w="med" type="none"/>
          </a:ln>
        </p:spPr>
      </p:cxnSp>
      <p:cxnSp>
        <p:nvCxnSpPr>
          <p:cNvPr id="120" name="Google Shape;120;p17"/>
          <p:cNvCxnSpPr>
            <a:stCxn id="109" idx="5"/>
            <a:endCxn id="110" idx="1"/>
          </p:cNvCxnSpPr>
          <p:nvPr/>
        </p:nvCxnSpPr>
        <p:spPr>
          <a:xfrm flipH="1">
            <a:off x="744275" y="2550887"/>
            <a:ext cx="1355100" cy="980700"/>
          </a:xfrm>
          <a:prstGeom prst="curvedConnector5">
            <a:avLst>
              <a:gd fmla="val -17573" name="adj1"/>
              <a:gd fmla="val 49997" name="adj2"/>
              <a:gd fmla="val 128646" name="adj3"/>
            </a:avLst>
          </a:prstGeom>
          <a:noFill/>
          <a:ln cap="flat" cmpd="sng" w="38100">
            <a:solidFill>
              <a:schemeClr val="dk2"/>
            </a:solidFill>
            <a:prstDash val="dash"/>
            <a:round/>
            <a:headEnd len="med" w="med" type="none"/>
            <a:tailEnd len="med" w="med" type="none"/>
          </a:ln>
        </p:spPr>
      </p:cxnSp>
      <p:cxnSp>
        <p:nvCxnSpPr>
          <p:cNvPr id="121" name="Google Shape;121;p17"/>
          <p:cNvCxnSpPr>
            <a:stCxn id="111" idx="3"/>
            <a:endCxn id="113" idx="1"/>
          </p:cNvCxnSpPr>
          <p:nvPr/>
        </p:nvCxnSpPr>
        <p:spPr>
          <a:xfrm flipH="1">
            <a:off x="744030" y="3531620"/>
            <a:ext cx="2227500" cy="928800"/>
          </a:xfrm>
          <a:prstGeom prst="curvedConnector5">
            <a:avLst>
              <a:gd fmla="val -10690" name="adj1"/>
              <a:gd fmla="val 51304" name="adj2"/>
              <a:gd fmla="val 117416" name="adj3"/>
            </a:avLst>
          </a:prstGeom>
          <a:noFill/>
          <a:ln cap="flat" cmpd="sng" w="38100">
            <a:solidFill>
              <a:schemeClr val="dk2"/>
            </a:solidFill>
            <a:prstDash val="dash"/>
            <a:round/>
            <a:headEnd len="med" w="med" type="none"/>
            <a:tailEnd len="med" w="med" type="none"/>
          </a:ln>
        </p:spPr>
      </p:cxn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latin typeface="Fira Code"/>
                <a:ea typeface="Fira Code"/>
                <a:cs typeface="Fira Code"/>
                <a:sym typeface="Fira Code"/>
              </a:rPr>
              <a:t>SDLC Methodologies :: Agile</a:t>
            </a:r>
            <a:endParaRPr b="1">
              <a:latin typeface="Fira Code"/>
              <a:ea typeface="Fira Code"/>
              <a:cs typeface="Fira Code"/>
              <a:sym typeface="Fira Code"/>
            </a:endParaRPr>
          </a:p>
        </p:txBody>
      </p:sp>
      <p:sp>
        <p:nvSpPr>
          <p:cNvPr id="127" name="Google Shape;127;p18"/>
          <p:cNvSpPr/>
          <p:nvPr/>
        </p:nvSpPr>
        <p:spPr>
          <a:xfrm>
            <a:off x="594221" y="1323787"/>
            <a:ext cx="599700" cy="492900"/>
          </a:xfrm>
          <a:prstGeom prst="triangle">
            <a:avLst>
              <a:gd fmla="val 50000" name="adj"/>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8" name="Google Shape;128;p18"/>
          <p:cNvSpPr/>
          <p:nvPr/>
        </p:nvSpPr>
        <p:spPr>
          <a:xfrm>
            <a:off x="1499680" y="1275270"/>
            <a:ext cx="566400" cy="5412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9" name="Google Shape;129;p18"/>
          <p:cNvSpPr/>
          <p:nvPr/>
        </p:nvSpPr>
        <p:spPr>
          <a:xfrm>
            <a:off x="2371828" y="1169524"/>
            <a:ext cx="666300" cy="622500"/>
          </a:xfrm>
          <a:prstGeom prst="pentagon">
            <a:avLst>
              <a:gd fmla="val 105146" name="hf"/>
              <a:gd fmla="val 110557" name="vf"/>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0" name="Google Shape;130;p18"/>
          <p:cNvSpPr/>
          <p:nvPr/>
        </p:nvSpPr>
        <p:spPr>
          <a:xfrm>
            <a:off x="3387654" y="1193974"/>
            <a:ext cx="666300" cy="6225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1" name="Google Shape;131;p18"/>
          <p:cNvSpPr/>
          <p:nvPr/>
        </p:nvSpPr>
        <p:spPr>
          <a:xfrm>
            <a:off x="594221" y="2304437"/>
            <a:ext cx="599700" cy="492900"/>
          </a:xfrm>
          <a:prstGeom prst="triangle">
            <a:avLst>
              <a:gd fmla="val 50000" name="adj"/>
            </a:avLst>
          </a:prstGeom>
          <a:solidFill>
            <a:srgbClr val="DD7E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2" name="Google Shape;132;p18"/>
          <p:cNvSpPr/>
          <p:nvPr/>
        </p:nvSpPr>
        <p:spPr>
          <a:xfrm>
            <a:off x="2405130" y="2280370"/>
            <a:ext cx="566400" cy="541200"/>
          </a:xfrm>
          <a:prstGeom prst="rect">
            <a:avLst/>
          </a:prstGeom>
          <a:solidFill>
            <a:srgbClr val="DD7E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3" name="Google Shape;133;p18"/>
          <p:cNvSpPr/>
          <p:nvPr/>
        </p:nvSpPr>
        <p:spPr>
          <a:xfrm>
            <a:off x="3387653" y="2174624"/>
            <a:ext cx="666300" cy="622500"/>
          </a:xfrm>
          <a:prstGeom prst="pentagon">
            <a:avLst>
              <a:gd fmla="val 105146" name="hf"/>
              <a:gd fmla="val 110557" name="vf"/>
            </a:avLst>
          </a:prstGeom>
          <a:solidFill>
            <a:srgbClr val="DD7E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4" name="Google Shape;134;p18"/>
          <p:cNvSpPr/>
          <p:nvPr/>
        </p:nvSpPr>
        <p:spPr>
          <a:xfrm>
            <a:off x="4426054" y="2174624"/>
            <a:ext cx="666300" cy="622500"/>
          </a:xfrm>
          <a:prstGeom prst="ellipse">
            <a:avLst/>
          </a:prstGeom>
          <a:solidFill>
            <a:srgbClr val="DD7E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5" name="Google Shape;135;p18"/>
          <p:cNvSpPr/>
          <p:nvPr/>
        </p:nvSpPr>
        <p:spPr>
          <a:xfrm>
            <a:off x="1499675" y="2304437"/>
            <a:ext cx="599700" cy="492900"/>
          </a:xfrm>
          <a:prstGeom prst="triangle">
            <a:avLst>
              <a:gd fmla="val 100000" name="adj"/>
            </a:avLst>
          </a:prstGeom>
          <a:solidFill>
            <a:srgbClr val="DD7E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6" name="Google Shape;136;p18"/>
          <p:cNvSpPr/>
          <p:nvPr/>
        </p:nvSpPr>
        <p:spPr>
          <a:xfrm>
            <a:off x="594221" y="3285087"/>
            <a:ext cx="599700" cy="492900"/>
          </a:xfrm>
          <a:prstGeom prst="triangle">
            <a:avLst>
              <a:gd fmla="val 50000" name="adj"/>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7" name="Google Shape;137;p18"/>
          <p:cNvSpPr/>
          <p:nvPr/>
        </p:nvSpPr>
        <p:spPr>
          <a:xfrm>
            <a:off x="2405130" y="3261020"/>
            <a:ext cx="566400" cy="5412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8" name="Google Shape;138;p18"/>
          <p:cNvSpPr/>
          <p:nvPr/>
        </p:nvSpPr>
        <p:spPr>
          <a:xfrm>
            <a:off x="3387653" y="3155274"/>
            <a:ext cx="666300" cy="622500"/>
          </a:xfrm>
          <a:prstGeom prst="pentagon">
            <a:avLst>
              <a:gd fmla="val 105146" name="hf"/>
              <a:gd fmla="val 110557" name="vf"/>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9" name="Google Shape;139;p18"/>
          <p:cNvSpPr/>
          <p:nvPr/>
        </p:nvSpPr>
        <p:spPr>
          <a:xfrm>
            <a:off x="4426054" y="3155274"/>
            <a:ext cx="666300" cy="622500"/>
          </a:xfrm>
          <a:prstGeom prst="ellipse">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0" name="Google Shape;140;p18"/>
          <p:cNvSpPr/>
          <p:nvPr/>
        </p:nvSpPr>
        <p:spPr>
          <a:xfrm>
            <a:off x="1499675" y="3285087"/>
            <a:ext cx="599700" cy="492900"/>
          </a:xfrm>
          <a:prstGeom prst="triangle">
            <a:avLst>
              <a:gd fmla="val 100000" name="adj"/>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1" name="Google Shape;141;p18"/>
          <p:cNvSpPr/>
          <p:nvPr/>
        </p:nvSpPr>
        <p:spPr>
          <a:xfrm>
            <a:off x="594221" y="4214037"/>
            <a:ext cx="599700" cy="492900"/>
          </a:xfrm>
          <a:prstGeom prst="triangle">
            <a:avLst>
              <a:gd fmla="val 50000" name="adj"/>
            </a:avLst>
          </a:prstGeom>
          <a:solidFill>
            <a:srgbClr val="8E7CC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2" name="Google Shape;142;p18"/>
          <p:cNvSpPr/>
          <p:nvPr/>
        </p:nvSpPr>
        <p:spPr>
          <a:xfrm>
            <a:off x="2405130" y="4189970"/>
            <a:ext cx="566400" cy="541200"/>
          </a:xfrm>
          <a:prstGeom prst="rect">
            <a:avLst/>
          </a:prstGeom>
          <a:solidFill>
            <a:srgbClr val="8E7CC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3" name="Google Shape;143;p18"/>
          <p:cNvSpPr/>
          <p:nvPr/>
        </p:nvSpPr>
        <p:spPr>
          <a:xfrm>
            <a:off x="3387653" y="4084224"/>
            <a:ext cx="666300" cy="622500"/>
          </a:xfrm>
          <a:prstGeom prst="pentagon">
            <a:avLst>
              <a:gd fmla="val 105146" name="hf"/>
              <a:gd fmla="val 110557" name="vf"/>
            </a:avLst>
          </a:prstGeom>
          <a:solidFill>
            <a:srgbClr val="8E7CC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4" name="Google Shape;144;p18"/>
          <p:cNvSpPr/>
          <p:nvPr/>
        </p:nvSpPr>
        <p:spPr>
          <a:xfrm>
            <a:off x="4426054" y="4084224"/>
            <a:ext cx="666300" cy="622500"/>
          </a:xfrm>
          <a:prstGeom prst="ellipse">
            <a:avLst/>
          </a:prstGeom>
          <a:solidFill>
            <a:srgbClr val="8E7CC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5" name="Google Shape;145;p18"/>
          <p:cNvSpPr/>
          <p:nvPr/>
        </p:nvSpPr>
        <p:spPr>
          <a:xfrm>
            <a:off x="1499675" y="4214037"/>
            <a:ext cx="599700" cy="492900"/>
          </a:xfrm>
          <a:prstGeom prst="triangle">
            <a:avLst>
              <a:gd fmla="val 100000" name="adj"/>
            </a:avLst>
          </a:prstGeom>
          <a:solidFill>
            <a:srgbClr val="8E7CC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6" name="Google Shape;146;p18"/>
          <p:cNvSpPr txBox="1"/>
          <p:nvPr/>
        </p:nvSpPr>
        <p:spPr>
          <a:xfrm>
            <a:off x="6502850" y="4187425"/>
            <a:ext cx="1718700" cy="41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lt2"/>
                </a:solidFill>
                <a:latin typeface="Fira Code Medium"/>
                <a:ea typeface="Fira Code Medium"/>
                <a:cs typeface="Fira Code Medium"/>
                <a:sym typeface="Fira Code Medium"/>
              </a:rPr>
              <a:t>Deliverable</a:t>
            </a:r>
            <a:endParaRPr sz="1800">
              <a:solidFill>
                <a:schemeClr val="lt2"/>
              </a:solidFill>
              <a:latin typeface="Fira Code Medium"/>
              <a:ea typeface="Fira Code Medium"/>
              <a:cs typeface="Fira Code Medium"/>
              <a:sym typeface="Fira Code Medium"/>
            </a:endParaRPr>
          </a:p>
        </p:txBody>
      </p:sp>
      <p:sp>
        <p:nvSpPr>
          <p:cNvPr id="147" name="Google Shape;147;p18"/>
          <p:cNvSpPr txBox="1"/>
          <p:nvPr/>
        </p:nvSpPr>
        <p:spPr>
          <a:xfrm>
            <a:off x="6502850" y="2277825"/>
            <a:ext cx="1718700" cy="41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lt2"/>
                </a:solidFill>
                <a:latin typeface="Fira Code Medium"/>
                <a:ea typeface="Fira Code Medium"/>
                <a:cs typeface="Fira Code Medium"/>
                <a:sym typeface="Fira Code Medium"/>
              </a:rPr>
              <a:t>Deliverable</a:t>
            </a:r>
            <a:endParaRPr sz="1800">
              <a:solidFill>
                <a:schemeClr val="lt2"/>
              </a:solidFill>
              <a:latin typeface="Fira Code Medium"/>
              <a:ea typeface="Fira Code Medium"/>
              <a:cs typeface="Fira Code Medium"/>
              <a:sym typeface="Fira Code Medium"/>
            </a:endParaRPr>
          </a:p>
        </p:txBody>
      </p:sp>
      <p:sp>
        <p:nvSpPr>
          <p:cNvPr id="148" name="Google Shape;148;p18"/>
          <p:cNvSpPr txBox="1"/>
          <p:nvPr/>
        </p:nvSpPr>
        <p:spPr>
          <a:xfrm>
            <a:off x="6546875" y="3323475"/>
            <a:ext cx="1718700" cy="41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lt2"/>
                </a:solidFill>
                <a:latin typeface="Fira Code Medium"/>
                <a:ea typeface="Fira Code Medium"/>
                <a:cs typeface="Fira Code Medium"/>
                <a:sym typeface="Fira Code Medium"/>
              </a:rPr>
              <a:t>Deliverable</a:t>
            </a:r>
            <a:endParaRPr sz="1800">
              <a:solidFill>
                <a:schemeClr val="lt2"/>
              </a:solidFill>
              <a:latin typeface="Fira Code Medium"/>
              <a:ea typeface="Fira Code Medium"/>
              <a:cs typeface="Fira Code Medium"/>
              <a:sym typeface="Fira Code Medium"/>
            </a:endParaRPr>
          </a:p>
        </p:txBody>
      </p:sp>
      <p:sp>
        <p:nvSpPr>
          <p:cNvPr id="149" name="Google Shape;149;p18"/>
          <p:cNvSpPr txBox="1"/>
          <p:nvPr/>
        </p:nvSpPr>
        <p:spPr>
          <a:xfrm>
            <a:off x="6513575" y="1272725"/>
            <a:ext cx="1718700" cy="41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lt2"/>
                </a:solidFill>
                <a:latin typeface="Fira Code Medium"/>
                <a:ea typeface="Fira Code Medium"/>
                <a:cs typeface="Fira Code Medium"/>
                <a:sym typeface="Fira Code Medium"/>
              </a:rPr>
              <a:t>Deliverable</a:t>
            </a:r>
            <a:endParaRPr sz="1800">
              <a:solidFill>
                <a:schemeClr val="lt2"/>
              </a:solidFill>
              <a:latin typeface="Fira Code Medium"/>
              <a:ea typeface="Fira Code Medium"/>
              <a:cs typeface="Fira Code Medium"/>
              <a:sym typeface="Fira Code Medium"/>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3" name="Shape 153"/>
        <p:cNvGrpSpPr/>
        <p:nvPr/>
      </p:nvGrpSpPr>
      <p:grpSpPr>
        <a:xfrm>
          <a:off x="0" y="0"/>
          <a:ext cx="0" cy="0"/>
          <a:chOff x="0" y="0"/>
          <a:chExt cx="0" cy="0"/>
        </a:xfrm>
      </p:grpSpPr>
      <p:sp>
        <p:nvSpPr>
          <p:cNvPr id="154" name="Google Shape;154;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latin typeface="Fira Code"/>
                <a:ea typeface="Fira Code"/>
                <a:cs typeface="Fira Code"/>
                <a:sym typeface="Fira Code"/>
              </a:rPr>
              <a:t>SDLC Methodologies :: Agile :: Sidenote</a:t>
            </a:r>
            <a:endParaRPr b="1">
              <a:latin typeface="Fira Code"/>
              <a:ea typeface="Fira Code"/>
              <a:cs typeface="Fira Code"/>
              <a:sym typeface="Fira Code"/>
            </a:endParaRPr>
          </a:p>
        </p:txBody>
      </p:sp>
      <p:pic>
        <p:nvPicPr>
          <p:cNvPr id="155" name="Google Shape;155;p19"/>
          <p:cNvPicPr preferRelativeResize="0"/>
          <p:nvPr/>
        </p:nvPicPr>
        <p:blipFill>
          <a:blip r:embed="rId3">
            <a:alphaModFix/>
          </a:blip>
          <a:stretch>
            <a:fillRect/>
          </a:stretch>
        </p:blipFill>
        <p:spPr>
          <a:xfrm>
            <a:off x="6453750" y="1455475"/>
            <a:ext cx="2537849" cy="2537849"/>
          </a:xfrm>
          <a:prstGeom prst="rect">
            <a:avLst/>
          </a:prstGeom>
          <a:noFill/>
          <a:ln>
            <a:noFill/>
          </a:ln>
        </p:spPr>
      </p:pic>
      <p:pic>
        <p:nvPicPr>
          <p:cNvPr id="156" name="Google Shape;156;p19"/>
          <p:cNvPicPr preferRelativeResize="0"/>
          <p:nvPr/>
        </p:nvPicPr>
        <p:blipFill rotWithShape="1">
          <a:blip r:embed="rId4">
            <a:alphaModFix/>
          </a:blip>
          <a:srcRect b="0" l="0" r="0" t="9820"/>
          <a:stretch/>
        </p:blipFill>
        <p:spPr>
          <a:xfrm>
            <a:off x="152400" y="1455475"/>
            <a:ext cx="6148951" cy="261899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latin typeface="Fira Code"/>
                <a:ea typeface="Fira Code"/>
                <a:cs typeface="Fira Code"/>
                <a:sym typeface="Fira Code"/>
              </a:rPr>
              <a:t>DevOps in SDLC</a:t>
            </a:r>
            <a:endParaRPr b="1">
              <a:latin typeface="Fira Code"/>
              <a:ea typeface="Fira Code"/>
              <a:cs typeface="Fira Code"/>
              <a:sym typeface="Fira Code"/>
            </a:endParaRPr>
          </a:p>
        </p:txBody>
      </p:sp>
      <p:sp>
        <p:nvSpPr>
          <p:cNvPr id="162" name="Google Shape;162;p20"/>
          <p:cNvSpPr/>
          <p:nvPr/>
        </p:nvSpPr>
        <p:spPr>
          <a:xfrm>
            <a:off x="3466267" y="420124"/>
            <a:ext cx="666300" cy="622500"/>
          </a:xfrm>
          <a:prstGeom prst="ellipse">
            <a:avLst/>
          </a:prstGeom>
          <a:solidFill>
            <a:srgbClr val="8E7CC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63" name="Google Shape;163;p20"/>
          <p:cNvSpPr txBox="1"/>
          <p:nvPr/>
        </p:nvSpPr>
        <p:spPr>
          <a:xfrm>
            <a:off x="87825" y="4753975"/>
            <a:ext cx="8520600" cy="29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lt2"/>
                </a:solidFill>
                <a:latin typeface="Fira Code"/>
                <a:ea typeface="Fira Code"/>
                <a:cs typeface="Fira Code"/>
                <a:sym typeface="Fira Code"/>
              </a:rPr>
              <a:t>https://en.wikipedia.org/wiki/DevOps</a:t>
            </a:r>
            <a:endParaRPr sz="1300">
              <a:solidFill>
                <a:schemeClr val="lt2"/>
              </a:solidFill>
              <a:latin typeface="Fira Code"/>
              <a:ea typeface="Fira Code"/>
              <a:cs typeface="Fira Code"/>
              <a:sym typeface="Fira Code"/>
            </a:endParaRPr>
          </a:p>
        </p:txBody>
      </p:sp>
      <p:pic>
        <p:nvPicPr>
          <p:cNvPr id="164" name="Google Shape;164;p20"/>
          <p:cNvPicPr preferRelativeResize="0"/>
          <p:nvPr/>
        </p:nvPicPr>
        <p:blipFill>
          <a:blip r:embed="rId3">
            <a:alphaModFix/>
          </a:blip>
          <a:stretch>
            <a:fillRect/>
          </a:stretch>
        </p:blipFill>
        <p:spPr>
          <a:xfrm>
            <a:off x="152400" y="1195024"/>
            <a:ext cx="8839201" cy="3261238"/>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latin typeface="Fira Code"/>
                <a:ea typeface="Fira Code"/>
                <a:cs typeface="Fira Code"/>
                <a:sym typeface="Fira Code"/>
              </a:rPr>
              <a:t>What’s Devops</a:t>
            </a:r>
            <a:endParaRPr b="1">
              <a:latin typeface="Fira Code"/>
              <a:ea typeface="Fira Code"/>
              <a:cs typeface="Fira Code"/>
              <a:sym typeface="Fira Code"/>
            </a:endParaRPr>
          </a:p>
        </p:txBody>
      </p:sp>
      <p:sp>
        <p:nvSpPr>
          <p:cNvPr id="170" name="Google Shape;170;p21"/>
          <p:cNvSpPr/>
          <p:nvPr/>
        </p:nvSpPr>
        <p:spPr>
          <a:xfrm>
            <a:off x="2590767" y="2298224"/>
            <a:ext cx="666300" cy="622500"/>
          </a:xfrm>
          <a:prstGeom prst="ellipse">
            <a:avLst/>
          </a:prstGeom>
          <a:solidFill>
            <a:srgbClr val="8E7CC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1" name="Google Shape;171;p21"/>
          <p:cNvSpPr/>
          <p:nvPr/>
        </p:nvSpPr>
        <p:spPr>
          <a:xfrm>
            <a:off x="1090071" y="1306362"/>
            <a:ext cx="599700" cy="492900"/>
          </a:xfrm>
          <a:prstGeom prst="triangle">
            <a:avLst>
              <a:gd fmla="val 50000" name="adj"/>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2" name="Google Shape;172;p21"/>
          <p:cNvSpPr/>
          <p:nvPr/>
        </p:nvSpPr>
        <p:spPr>
          <a:xfrm>
            <a:off x="4242205" y="3888895"/>
            <a:ext cx="566400" cy="541200"/>
          </a:xfrm>
          <a:prstGeom prst="rect">
            <a:avLst/>
          </a:prstGeom>
          <a:solidFill>
            <a:srgbClr val="C27BA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3" name="Google Shape;173;p21"/>
          <p:cNvSpPr/>
          <p:nvPr/>
        </p:nvSpPr>
        <p:spPr>
          <a:xfrm>
            <a:off x="4036953" y="1117549"/>
            <a:ext cx="666300" cy="622500"/>
          </a:xfrm>
          <a:prstGeom prst="pentagon">
            <a:avLst>
              <a:gd fmla="val 105146" name="hf"/>
              <a:gd fmla="val 110557" name="vf"/>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4" name="Google Shape;174;p21"/>
          <p:cNvSpPr/>
          <p:nvPr/>
        </p:nvSpPr>
        <p:spPr>
          <a:xfrm>
            <a:off x="1090075" y="3214687"/>
            <a:ext cx="599700" cy="492900"/>
          </a:xfrm>
          <a:prstGeom prst="triangle">
            <a:avLst>
              <a:gd fmla="val 100000" name="adj"/>
            </a:avLst>
          </a:prstGeom>
          <a:solidFill>
            <a:srgbClr val="B4A7D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175" name="Google Shape;175;p21"/>
          <p:cNvCxnSpPr>
            <a:stCxn id="170" idx="2"/>
            <a:endCxn id="171" idx="5"/>
          </p:cNvCxnSpPr>
          <p:nvPr/>
        </p:nvCxnSpPr>
        <p:spPr>
          <a:xfrm rot="10800000">
            <a:off x="1539867" y="1552874"/>
            <a:ext cx="1050900" cy="1056600"/>
          </a:xfrm>
          <a:prstGeom prst="curvedConnector3">
            <a:avLst>
              <a:gd fmla="val 42868" name="adj1"/>
            </a:avLst>
          </a:prstGeom>
          <a:noFill/>
          <a:ln cap="flat" cmpd="sng" w="38100">
            <a:solidFill>
              <a:schemeClr val="dk2"/>
            </a:solidFill>
            <a:prstDash val="dash"/>
            <a:round/>
            <a:headEnd len="med" w="med" type="none"/>
            <a:tailEnd len="med" w="med" type="none"/>
          </a:ln>
        </p:spPr>
      </p:cxnSp>
      <p:cxnSp>
        <p:nvCxnSpPr>
          <p:cNvPr id="176" name="Google Shape;176;p21"/>
          <p:cNvCxnSpPr>
            <a:stCxn id="170" idx="6"/>
            <a:endCxn id="173" idx="1"/>
          </p:cNvCxnSpPr>
          <p:nvPr/>
        </p:nvCxnSpPr>
        <p:spPr>
          <a:xfrm flipH="1" rot="10800000">
            <a:off x="3257067" y="1355174"/>
            <a:ext cx="780000" cy="1254300"/>
          </a:xfrm>
          <a:prstGeom prst="curvedConnector3">
            <a:avLst>
              <a:gd fmla="val 49993" name="adj1"/>
            </a:avLst>
          </a:prstGeom>
          <a:noFill/>
          <a:ln cap="flat" cmpd="sng" w="38100">
            <a:solidFill>
              <a:schemeClr val="dk2"/>
            </a:solidFill>
            <a:prstDash val="dash"/>
            <a:round/>
            <a:headEnd len="med" w="med" type="none"/>
            <a:tailEnd len="med" w="med" type="none"/>
          </a:ln>
        </p:spPr>
      </p:cxnSp>
      <p:cxnSp>
        <p:nvCxnSpPr>
          <p:cNvPr id="177" name="Google Shape;177;p21"/>
          <p:cNvCxnSpPr>
            <a:stCxn id="170" idx="3"/>
            <a:endCxn id="174" idx="5"/>
          </p:cNvCxnSpPr>
          <p:nvPr/>
        </p:nvCxnSpPr>
        <p:spPr>
          <a:xfrm rot="5400000">
            <a:off x="1873244" y="2645961"/>
            <a:ext cx="631500" cy="998700"/>
          </a:xfrm>
          <a:prstGeom prst="curvedConnector2">
            <a:avLst/>
          </a:prstGeom>
          <a:noFill/>
          <a:ln cap="flat" cmpd="sng" w="38100">
            <a:solidFill>
              <a:schemeClr val="dk2"/>
            </a:solidFill>
            <a:prstDash val="dash"/>
            <a:round/>
            <a:headEnd len="med" w="med" type="none"/>
            <a:tailEnd len="med" w="med" type="none"/>
          </a:ln>
        </p:spPr>
      </p:cxnSp>
      <p:cxnSp>
        <p:nvCxnSpPr>
          <p:cNvPr id="178" name="Google Shape;178;p21"/>
          <p:cNvCxnSpPr>
            <a:stCxn id="170" idx="5"/>
            <a:endCxn id="172" idx="1"/>
          </p:cNvCxnSpPr>
          <p:nvPr/>
        </p:nvCxnSpPr>
        <p:spPr>
          <a:xfrm flipH="1" rot="-5400000">
            <a:off x="3035889" y="2953161"/>
            <a:ext cx="1329900" cy="1082700"/>
          </a:xfrm>
          <a:prstGeom prst="curvedConnector2">
            <a:avLst/>
          </a:prstGeom>
          <a:noFill/>
          <a:ln cap="flat" cmpd="sng" w="38100">
            <a:solidFill>
              <a:schemeClr val="dk2"/>
            </a:solidFill>
            <a:prstDash val="dash"/>
            <a:round/>
            <a:headEnd len="med" w="med" type="none"/>
            <a:tailEnd len="med" w="med" type="none"/>
          </a:ln>
        </p:spPr>
      </p:cxnSp>
      <p:pic>
        <p:nvPicPr>
          <p:cNvPr id="179" name="Google Shape;179;p21"/>
          <p:cNvPicPr preferRelativeResize="0"/>
          <p:nvPr/>
        </p:nvPicPr>
        <p:blipFill>
          <a:blip r:embed="rId3">
            <a:alphaModFix/>
          </a:blip>
          <a:stretch>
            <a:fillRect/>
          </a:stretch>
        </p:blipFill>
        <p:spPr>
          <a:xfrm>
            <a:off x="5552350" y="600863"/>
            <a:ext cx="2997975" cy="4730474"/>
          </a:xfrm>
          <a:prstGeom prst="rect">
            <a:avLst/>
          </a:prstGeom>
          <a:noFill/>
          <a:ln>
            <a:noFill/>
          </a:ln>
          <a:effectLst>
            <a:outerShdw rotWithShape="0" algn="bl" dir="1020000" dist="209550">
              <a:srgbClr val="FFE599">
                <a:alpha val="48000"/>
              </a:srgbClr>
            </a:outerShdw>
          </a:effectLst>
        </p:spPr>
      </p:pic>
    </p:spTree>
  </p:cSld>
  <p:clrMapOvr>
    <a:masterClrMapping/>
  </p:clrMapOvr>
</p:sld>
</file>

<file path=ppt/theme/theme1.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